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4.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49" r:id="rId2"/>
    <p:sldMasterId id="2147483650" r:id="rId3"/>
    <p:sldMasterId id="2147483651" r:id="rId4"/>
    <p:sldMasterId id="2147483652" r:id="rId5"/>
    <p:sldMasterId id="2147483653" r:id="rId6"/>
    <p:sldMasterId id="2147483654" r:id="rId7"/>
    <p:sldMasterId id="2147483655" r:id="rId8"/>
    <p:sldMasterId id="2147483656" r:id="rId9"/>
    <p:sldMasterId id="2147483657" r:id="rId10"/>
    <p:sldMasterId id="2147483658" r:id="rId11"/>
    <p:sldMasterId id="2147483659" r:id="rId12"/>
    <p:sldMasterId id="2147483660" r:id="rId13"/>
    <p:sldMasterId id="2147483661" r:id="rId14"/>
    <p:sldMasterId id="2147483662" r:id="rId15"/>
  </p:sldMasterIdLst>
  <p:notesMasterIdLst>
    <p:notesMasterId r:id="rId62"/>
  </p:notesMasterIdLst>
  <p:sldIdLst>
    <p:sldId id="258" r:id="rId16"/>
    <p:sldId id="287" r:id="rId17"/>
    <p:sldId id="288" r:id="rId18"/>
    <p:sldId id="289" r:id="rId19"/>
    <p:sldId id="292" r:id="rId20"/>
    <p:sldId id="354" r:id="rId21"/>
    <p:sldId id="266" r:id="rId22"/>
    <p:sldId id="272" r:id="rId23"/>
    <p:sldId id="257" r:id="rId24"/>
    <p:sldId id="271" r:id="rId25"/>
    <p:sldId id="285" r:id="rId26"/>
    <p:sldId id="282" r:id="rId27"/>
    <p:sldId id="280" r:id="rId28"/>
    <p:sldId id="261" r:id="rId29"/>
    <p:sldId id="264" r:id="rId30"/>
    <p:sldId id="260" r:id="rId31"/>
    <p:sldId id="279" r:id="rId32"/>
    <p:sldId id="278" r:id="rId33"/>
    <p:sldId id="256" r:id="rId34"/>
    <p:sldId id="297" r:id="rId35"/>
    <p:sldId id="270" r:id="rId36"/>
    <p:sldId id="304" r:id="rId37"/>
    <p:sldId id="268" r:id="rId38"/>
    <p:sldId id="305" r:id="rId39"/>
    <p:sldId id="299" r:id="rId40"/>
    <p:sldId id="267" r:id="rId41"/>
    <p:sldId id="269" r:id="rId42"/>
    <p:sldId id="298" r:id="rId43"/>
    <p:sldId id="262" r:id="rId44"/>
    <p:sldId id="388" r:id="rId45"/>
    <p:sldId id="275" r:id="rId46"/>
    <p:sldId id="395" r:id="rId47"/>
    <p:sldId id="397" r:id="rId48"/>
    <p:sldId id="398" r:id="rId49"/>
    <p:sldId id="399" r:id="rId50"/>
    <p:sldId id="400" r:id="rId51"/>
    <p:sldId id="403" r:id="rId52"/>
    <p:sldId id="405" r:id="rId53"/>
    <p:sldId id="407" r:id="rId54"/>
    <p:sldId id="406" r:id="rId55"/>
    <p:sldId id="409" r:id="rId56"/>
    <p:sldId id="276" r:id="rId57"/>
    <p:sldId id="416" r:id="rId58"/>
    <p:sldId id="421" r:id="rId59"/>
    <p:sldId id="424" r:id="rId60"/>
    <p:sldId id="263" r:id="rId61"/>
  </p:sldIdLst>
  <p:sldSz cx="16256000" cy="9144000"/>
  <p:notesSz cx="6858000" cy="9144000"/>
  <p:defaultTextStyle>
    <a:defPPr>
      <a:defRPr lang="en-US"/>
    </a:defPPr>
    <a:lvl1pPr algn="l" rtl="0" eaLnBrk="0" fontAlgn="base" hangingPunct="0">
      <a:spcBef>
        <a:spcPct val="0"/>
      </a:spcBef>
      <a:spcAft>
        <a:spcPct val="0"/>
      </a:spcAft>
      <a:defRPr sz="3600" kern="1200">
        <a:solidFill>
          <a:schemeClr val="tx1"/>
        </a:solidFill>
        <a:latin typeface="Gill Sans" charset="0"/>
        <a:ea typeface="+mn-ea"/>
        <a:cs typeface="ヒラギノ角ゴ ProN W3" charset="0"/>
        <a:sym typeface="Gill Sans" charset="0"/>
      </a:defRPr>
    </a:lvl1pPr>
    <a:lvl2pPr marL="457200" algn="l" rtl="0" eaLnBrk="0" fontAlgn="base" hangingPunct="0">
      <a:spcBef>
        <a:spcPct val="0"/>
      </a:spcBef>
      <a:spcAft>
        <a:spcPct val="0"/>
      </a:spcAft>
      <a:defRPr sz="3600" kern="1200">
        <a:solidFill>
          <a:schemeClr val="tx1"/>
        </a:solidFill>
        <a:latin typeface="Gill Sans" charset="0"/>
        <a:ea typeface="+mn-ea"/>
        <a:cs typeface="ヒラギノ角ゴ ProN W3" charset="0"/>
        <a:sym typeface="Gill Sans" charset="0"/>
      </a:defRPr>
    </a:lvl2pPr>
    <a:lvl3pPr marL="914400" algn="l" rtl="0" eaLnBrk="0" fontAlgn="base" hangingPunct="0">
      <a:spcBef>
        <a:spcPct val="0"/>
      </a:spcBef>
      <a:spcAft>
        <a:spcPct val="0"/>
      </a:spcAft>
      <a:defRPr sz="3600" kern="1200">
        <a:solidFill>
          <a:schemeClr val="tx1"/>
        </a:solidFill>
        <a:latin typeface="Gill Sans" charset="0"/>
        <a:ea typeface="+mn-ea"/>
        <a:cs typeface="ヒラギノ角ゴ ProN W3" charset="0"/>
        <a:sym typeface="Gill Sans" charset="0"/>
      </a:defRPr>
    </a:lvl3pPr>
    <a:lvl4pPr marL="1371600" algn="l" rtl="0" eaLnBrk="0" fontAlgn="base" hangingPunct="0">
      <a:spcBef>
        <a:spcPct val="0"/>
      </a:spcBef>
      <a:spcAft>
        <a:spcPct val="0"/>
      </a:spcAft>
      <a:defRPr sz="3600" kern="1200">
        <a:solidFill>
          <a:schemeClr val="tx1"/>
        </a:solidFill>
        <a:latin typeface="Gill Sans" charset="0"/>
        <a:ea typeface="+mn-ea"/>
        <a:cs typeface="ヒラギノ角ゴ ProN W3" charset="0"/>
        <a:sym typeface="Gill Sans" charset="0"/>
      </a:defRPr>
    </a:lvl4pPr>
    <a:lvl5pPr marL="1828800" algn="l" rtl="0" eaLnBrk="0" fontAlgn="base" hangingPunct="0">
      <a:spcBef>
        <a:spcPct val="0"/>
      </a:spcBef>
      <a:spcAft>
        <a:spcPct val="0"/>
      </a:spcAft>
      <a:defRPr sz="3600" kern="1200">
        <a:solidFill>
          <a:schemeClr val="tx1"/>
        </a:solidFill>
        <a:latin typeface="Gill Sans" charset="0"/>
        <a:ea typeface="+mn-ea"/>
        <a:cs typeface="ヒラギノ角ゴ ProN W3" charset="0"/>
        <a:sym typeface="Gill Sans" charset="0"/>
      </a:defRPr>
    </a:lvl5pPr>
    <a:lvl6pPr marL="2286000" algn="l" defTabSz="914400" rtl="0" eaLnBrk="1" latinLnBrk="1" hangingPunct="1">
      <a:defRPr sz="3600" kern="1200">
        <a:solidFill>
          <a:schemeClr val="tx1"/>
        </a:solidFill>
        <a:latin typeface="Gill Sans" charset="0"/>
        <a:ea typeface="+mn-ea"/>
        <a:cs typeface="ヒラギノ角ゴ ProN W3" charset="0"/>
        <a:sym typeface="Gill Sans" charset="0"/>
      </a:defRPr>
    </a:lvl6pPr>
    <a:lvl7pPr marL="2743200" algn="l" defTabSz="914400" rtl="0" eaLnBrk="1" latinLnBrk="1" hangingPunct="1">
      <a:defRPr sz="3600" kern="1200">
        <a:solidFill>
          <a:schemeClr val="tx1"/>
        </a:solidFill>
        <a:latin typeface="Gill Sans" charset="0"/>
        <a:ea typeface="+mn-ea"/>
        <a:cs typeface="ヒラギノ角ゴ ProN W3" charset="0"/>
        <a:sym typeface="Gill Sans" charset="0"/>
      </a:defRPr>
    </a:lvl7pPr>
    <a:lvl8pPr marL="3200400" algn="l" defTabSz="914400" rtl="0" eaLnBrk="1" latinLnBrk="1" hangingPunct="1">
      <a:defRPr sz="3600" kern="1200">
        <a:solidFill>
          <a:schemeClr val="tx1"/>
        </a:solidFill>
        <a:latin typeface="Gill Sans" charset="0"/>
        <a:ea typeface="+mn-ea"/>
        <a:cs typeface="ヒラギノ角ゴ ProN W3" charset="0"/>
        <a:sym typeface="Gill Sans" charset="0"/>
      </a:defRPr>
    </a:lvl8pPr>
    <a:lvl9pPr marL="3657600" algn="l" defTabSz="914400" rtl="0" eaLnBrk="1" latinLnBrk="1" hangingPunct="1">
      <a:defRPr sz="3600" kern="1200">
        <a:solidFill>
          <a:schemeClr val="tx1"/>
        </a:solidFill>
        <a:latin typeface="Gill Sans" charset="0"/>
        <a:ea typeface="+mn-ea"/>
        <a:cs typeface="ヒラギノ角ゴ ProN W3" charset="0"/>
        <a:sym typeface="Gill Sans" charset="0"/>
      </a:defRPr>
    </a:lvl9pPr>
  </p:defaultTextStyle>
  <p:extLst>
    <p:ext uri="{EFAFB233-063F-42B5-8137-9DF3F51BA10A}">
      <p15:sldGuideLst xmlns:p15="http://schemas.microsoft.com/office/powerpoint/2012/main">
        <p15:guide id="1" orient="horz" pos="2880">
          <p15:clr>
            <a:srgbClr val="A4A3A4"/>
          </p15:clr>
        </p15:guide>
        <p15:guide id="2" pos="5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3" d="100"/>
          <a:sy n="113" d="100"/>
        </p:scale>
        <p:origin x="2886" y="84"/>
      </p:cViewPr>
      <p:guideLst>
        <p:guide orient="horz" pos="2880"/>
        <p:guide pos="51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1.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slide" Target="slides/slide40.xml"/><Relationship Id="rId63"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11.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slide" Target="slides/slide43.xml"/><Relationship Id="rId66"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46.xml"/><Relationship Id="rId19" Type="http://schemas.openxmlformats.org/officeDocument/2006/relationships/slide" Target="slides/slide4.xml"/><Relationship Id="rId14" Type="http://schemas.openxmlformats.org/officeDocument/2006/relationships/slideMaster" Target="slideMasters/slideMaster14.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slide" Target="slides/slide41.xml"/><Relationship Id="rId64"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36.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 Type="http://schemas.openxmlformats.org/officeDocument/2006/relationships/slideMaster" Target="slideMasters/slideMaster10.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3.xml"/><Relationship Id="rId39" Type="http://schemas.openxmlformats.org/officeDocument/2006/relationships/slide" Target="slides/slide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1">
            <a:extLst>
              <a:ext uri="{FF2B5EF4-FFF2-40B4-BE49-F238E27FC236}">
                <a16:creationId xmlns:a16="http://schemas.microsoft.com/office/drawing/2014/main" id="{EE95F782-0401-449C-B45E-08ACBBD640BD}"/>
              </a:ext>
            </a:extLst>
          </p:cNvPr>
          <p:cNvSpPr>
            <a:spLocks noRot="1" noChangeArrowheads="1" noTextEdit="1"/>
          </p:cNvSpPr>
          <p:nvPr>
            <p:ph type="sldImg"/>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7890" name="Rectangle 2">
            <a:extLst>
              <a:ext uri="{FF2B5EF4-FFF2-40B4-BE49-F238E27FC236}">
                <a16:creationId xmlns:a16="http://schemas.microsoft.com/office/drawing/2014/main" id="{8C1BBF05-A805-432B-A93B-8E7E16B7B707}"/>
              </a:ext>
            </a:extLst>
          </p:cNvPr>
          <p:cNvSpPr>
            <a:spLocks noGrp="1" noChangeArrowheads="1"/>
          </p:cNvSpPr>
          <p:nvPr>
            <p:ph type="body" sz="quarter" idx="1"/>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vert="horz" wrap="square" lIns="91440" tIns="45720" rIns="91440" bIns="45720"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Tree>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1200" kern="1200">
        <a:solidFill>
          <a:schemeClr val="tx1"/>
        </a:solidFill>
        <a:latin typeface="Gill Sans" charset="0"/>
        <a:ea typeface="+mn-ea"/>
        <a:cs typeface="+mn-cs"/>
      </a:defRPr>
    </a:lvl1pPr>
    <a:lvl2pPr marL="457200" algn="l" rtl="0" eaLnBrk="0" fontAlgn="base" hangingPunct="0">
      <a:spcBef>
        <a:spcPct val="0"/>
      </a:spcBef>
      <a:spcAft>
        <a:spcPct val="0"/>
      </a:spcAft>
      <a:defRPr sz="1200" kern="1200">
        <a:solidFill>
          <a:schemeClr val="tx1"/>
        </a:solidFill>
        <a:latin typeface="Gill Sans" charset="0"/>
        <a:ea typeface="+mn-ea"/>
        <a:cs typeface="+mn-cs"/>
      </a:defRPr>
    </a:lvl2pPr>
    <a:lvl3pPr marL="914400" algn="l" rtl="0" eaLnBrk="0" fontAlgn="base" hangingPunct="0">
      <a:spcBef>
        <a:spcPct val="0"/>
      </a:spcBef>
      <a:spcAft>
        <a:spcPct val="0"/>
      </a:spcAft>
      <a:defRPr sz="1200" kern="1200">
        <a:solidFill>
          <a:schemeClr val="tx1"/>
        </a:solidFill>
        <a:latin typeface="Gill Sans" charset="0"/>
        <a:ea typeface="+mn-ea"/>
        <a:cs typeface="+mn-cs"/>
      </a:defRPr>
    </a:lvl3pPr>
    <a:lvl4pPr marL="1371600" algn="l" rtl="0" eaLnBrk="0" fontAlgn="base" hangingPunct="0">
      <a:spcBef>
        <a:spcPct val="0"/>
      </a:spcBef>
      <a:spcAft>
        <a:spcPct val="0"/>
      </a:spcAft>
      <a:defRPr sz="1200" kern="1200">
        <a:solidFill>
          <a:schemeClr val="tx1"/>
        </a:solidFill>
        <a:latin typeface="Gill Sans" charset="0"/>
        <a:ea typeface="+mn-ea"/>
        <a:cs typeface="+mn-cs"/>
      </a:defRPr>
    </a:lvl4pPr>
    <a:lvl5pPr marL="1828800" algn="l" rtl="0" eaLnBrk="0" fontAlgn="base" hangingPunct="0">
      <a:spcBef>
        <a:spcPct val="0"/>
      </a:spcBef>
      <a:spcAft>
        <a:spcPct val="0"/>
      </a:spcAft>
      <a:defRPr sz="1200" kern="1200">
        <a:solidFill>
          <a:schemeClr val="tx1"/>
        </a:solidFill>
        <a:latin typeface="Gill Sans"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
            <a:extLst>
              <a:ext uri="{FF2B5EF4-FFF2-40B4-BE49-F238E27FC236}">
                <a16:creationId xmlns:a16="http://schemas.microsoft.com/office/drawing/2014/main" id="{733209AA-6553-4AB0-9DE4-1A866E23E467}"/>
              </a:ext>
            </a:extLst>
          </p:cNvPr>
          <p:cNvSpPr>
            <a:spLocks noChangeArrowheads="1" noTextEdit="1"/>
          </p:cNvSpPr>
          <p:nvPr>
            <p:ph type="sldImg"/>
          </p:nvPr>
        </p:nvSpPr>
        <p:spPr>
          <a:xfrm>
            <a:off x="381000" y="685800"/>
            <a:ext cx="6096000" cy="3429000"/>
          </a:xfrm>
          <a:solidFill>
            <a:srgbClr val="FFFFFF"/>
          </a:solidFill>
          <a:ln/>
        </p:spPr>
      </p:sp>
      <p:sp>
        <p:nvSpPr>
          <p:cNvPr id="38915" name="Rectangle 2">
            <a:extLst>
              <a:ext uri="{FF2B5EF4-FFF2-40B4-BE49-F238E27FC236}">
                <a16:creationId xmlns:a16="http://schemas.microsoft.com/office/drawing/2014/main" id="{4A7EC8F8-6861-43A9-B810-B6C5C1B3F2F7}"/>
              </a:ext>
            </a:extLst>
          </p:cNvPr>
          <p:cNvSpPr>
            <a:spLocks noChangeArrowheads="1"/>
          </p:cNvSpPr>
          <p:nvPr>
            <p:ph type="body" idx="1"/>
          </p:nvPr>
        </p:nvSpPr>
        <p:spPr>
          <a:noFill/>
        </p:spPr>
        <p:txBody>
          <a:bodyPr/>
          <a:lstStyle/>
          <a:p>
            <a:pPr eaLnBrk="1" hangingPunct="1">
              <a:spcBef>
                <a:spcPts val="613"/>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pPr>
            <a:r>
              <a:rPr lang="en-US" altLang="en-US" sz="1600">
                <a:latin typeface="Helvetica" panose="020B0604020202020204" pitchFamily="34" charset="0"/>
                <a:cs typeface="Helvetica" panose="020B0604020202020204" pitchFamily="34" charset="0"/>
                <a:sym typeface="Helvetica" panose="020B0604020202020204" pitchFamily="34" charset="0"/>
              </a:rPr>
              <a:t>How did we decide to use those particular visual channels? How many more visual channels are there? What kinds of information and how much information can each channel encode? Are some channels better than others? Can all of the channels be used independently or do they interfere with each other?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
            <a:extLst>
              <a:ext uri="{FF2B5EF4-FFF2-40B4-BE49-F238E27FC236}">
                <a16:creationId xmlns:a16="http://schemas.microsoft.com/office/drawing/2014/main" id="{60F68D03-7C76-4357-AE59-88A05F3CA702}"/>
              </a:ext>
            </a:extLst>
          </p:cNvPr>
          <p:cNvSpPr>
            <a:spLocks noChangeArrowheads="1" noTextEdit="1"/>
          </p:cNvSpPr>
          <p:nvPr>
            <p:ph type="sldImg"/>
          </p:nvPr>
        </p:nvSpPr>
        <p:spPr>
          <a:xfrm>
            <a:off x="381000" y="685800"/>
            <a:ext cx="6096000" cy="3429000"/>
          </a:xfrm>
          <a:solidFill>
            <a:srgbClr val="FFFFFF"/>
          </a:solidFill>
          <a:ln/>
        </p:spPr>
      </p:sp>
      <p:sp>
        <p:nvSpPr>
          <p:cNvPr id="52227" name="Rectangle 2">
            <a:extLst>
              <a:ext uri="{FF2B5EF4-FFF2-40B4-BE49-F238E27FC236}">
                <a16:creationId xmlns:a16="http://schemas.microsoft.com/office/drawing/2014/main" id="{DA07EA20-F102-492F-80BE-5EF89F55B8FD}"/>
              </a:ext>
            </a:extLst>
          </p:cNvPr>
          <p:cNvSpPr>
            <a:spLocks noChangeArrowheads="1"/>
          </p:cNvSpPr>
          <p:nvPr>
            <p:ph type="body" idx="1"/>
          </p:nvPr>
        </p:nvSpPr>
        <p:spPr>
          <a:noFill/>
        </p:spPr>
        <p:txBody>
          <a:bodyPr/>
          <a:lstStyle/>
          <a:p>
            <a:pPr eaLnBrk="1" hangingPunct="1">
              <a:spcBef>
                <a:spcPts val="1200"/>
              </a:spcBef>
            </a:pPr>
            <a:r>
              <a:rPr lang="en-US" altLang="en-US" sz="1900">
                <a:latin typeface="Times" panose="02020603050405020304" pitchFamily="18" charset="0"/>
                <a:cs typeface="Times" panose="02020603050405020304" pitchFamily="18" charset="0"/>
                <a:sym typeface="Times" panose="02020603050405020304" pitchFamily="18" charset="0"/>
              </a:rPr>
              <a:t>Linked highlighting between views shows how regions that are contiguous in one view are distributed within another. (a) Selecting the high salaries in the upper right window shows different distributions in the other views. (b) Selecting the bottom group in the Assists-Putouts window shows that the clump corresponds to specific positions played.</a:t>
            </a:r>
            <a:endParaRPr lang="en-US" altLang="en-US" sz="1800">
              <a:latin typeface="Times" panose="02020603050405020304" pitchFamily="18" charset="0"/>
              <a:cs typeface="Times" panose="02020603050405020304" pitchFamily="18" charset="0"/>
              <a:sym typeface="Times" panose="02020603050405020304" pitchFamily="18" charset="0"/>
            </a:endParaRPr>
          </a:p>
          <a:p>
            <a:pPr eaLnBrk="1" hangingPunct="1">
              <a:spcBef>
                <a:spcPts val="1200"/>
              </a:spcBef>
            </a:pPr>
            <a:endParaRPr lang="en-US" altLang="en-US" sz="200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1">
            <a:extLst>
              <a:ext uri="{FF2B5EF4-FFF2-40B4-BE49-F238E27FC236}">
                <a16:creationId xmlns:a16="http://schemas.microsoft.com/office/drawing/2014/main" id="{3CA247B0-5A52-4934-9287-6FDFAF257467}"/>
              </a:ext>
            </a:extLst>
          </p:cNvPr>
          <p:cNvSpPr>
            <a:spLocks noChangeArrowheads="1" noTextEdit="1"/>
          </p:cNvSpPr>
          <p:nvPr>
            <p:ph type="sldImg"/>
          </p:nvPr>
        </p:nvSpPr>
        <p:spPr>
          <a:xfrm>
            <a:off x="381000" y="685800"/>
            <a:ext cx="6096000" cy="3429000"/>
          </a:xfrm>
          <a:solidFill>
            <a:srgbClr val="FFFFFF"/>
          </a:solidFill>
          <a:ln/>
        </p:spPr>
      </p:sp>
      <p:sp>
        <p:nvSpPr>
          <p:cNvPr id="57347" name="Rectangle 2">
            <a:extLst>
              <a:ext uri="{FF2B5EF4-FFF2-40B4-BE49-F238E27FC236}">
                <a16:creationId xmlns:a16="http://schemas.microsoft.com/office/drawing/2014/main" id="{44679B52-2FF8-46C8-BE23-C9A83CB44D52}"/>
              </a:ext>
            </a:extLst>
          </p:cNvPr>
          <p:cNvSpPr>
            <a:spLocks noChangeArrowheads="1"/>
          </p:cNvSpPr>
          <p:nvPr>
            <p:ph type="body" idx="1"/>
          </p:nvPr>
        </p:nvSpPr>
        <p:spPr>
          <a:noFill/>
        </p:spPr>
        <p:txBody>
          <a:bodyPr/>
          <a:lstStyle/>
          <a:p>
            <a:pPr eaLnBrk="1" hangingPunct="1">
              <a:spcBef>
                <a:spcPts val="1200"/>
              </a:spcBef>
            </a:pPr>
            <a:r>
              <a:rPr lang="en-US" altLang="en-US" sz="1800">
                <a:latin typeface="Times" panose="02020603050405020304" pitchFamily="18" charset="0"/>
                <a:cs typeface="Times" panose="02020603050405020304" pitchFamily="18" charset="0"/>
                <a:sym typeface="Times" panose="02020603050405020304" pitchFamily="18" charset="0"/>
              </a:rPr>
              <a:t>Partioning and grouping are inverse terms; the term partitioning is natural when considering starting from the top and gradually refining; the term grouping is more natural when considering a bottom-up process of gradually consolidating. Conditioning is a synonym for partitioning that is used heavily in the statistics literature.</a:t>
            </a:r>
            <a:endParaRPr lang="en-US" altLang="en-US" sz="1900">
              <a:latin typeface="Times" panose="02020603050405020304" pitchFamily="18" charset="0"/>
              <a:cs typeface="Times" panose="02020603050405020304" pitchFamily="18" charset="0"/>
              <a:sym typeface="Times" panose="02020603050405020304" pitchFamily="18" charset="0"/>
            </a:endParaRPr>
          </a:p>
          <a:p>
            <a:pPr eaLnBrk="1" hangingPunct="1">
              <a:spcBef>
                <a:spcPts val="1200"/>
              </a:spcBef>
            </a:pPr>
            <a:endParaRPr lang="en-US" altLang="en-US" sz="2100">
              <a:solidFill>
                <a:srgbClr val="000000"/>
              </a:solidFill>
              <a:latin typeface="Arial" panose="020B0604020202020204" pitchFamily="34" charset="0"/>
              <a:cs typeface="Arial" panose="020B0604020202020204" pitchFamily="34" charset="0"/>
              <a:sym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2032000" y="1497013"/>
            <a:ext cx="12192000" cy="3182937"/>
          </a:xfrm>
        </p:spPr>
        <p:txBody>
          <a:bodyPr/>
          <a:lstStyle>
            <a:lvl1pPr algn="ctr">
              <a:defRPr sz="6000"/>
            </a:lvl1pPr>
          </a:lstStyle>
          <a:p>
            <a:r>
              <a:rPr lang="ko-KR" altLang="en-US"/>
              <a:t>마스터 제목 스타일 편집</a:t>
            </a:r>
            <a:endParaRPr lang="en-US"/>
          </a:p>
        </p:txBody>
      </p:sp>
      <p:sp>
        <p:nvSpPr>
          <p:cNvPr id="3" name="부제목 2"/>
          <p:cNvSpPr>
            <a:spLocks noGrp="1"/>
          </p:cNvSpPr>
          <p:nvPr>
            <p:ph type="subTitle" idx="1"/>
          </p:nvPr>
        </p:nvSpPr>
        <p:spPr>
          <a:xfrm>
            <a:off x="2032000" y="4802188"/>
            <a:ext cx="12192000" cy="22082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endParaRPr lang="en-US"/>
          </a:p>
        </p:txBody>
      </p:sp>
    </p:spTree>
    <p:extLst>
      <p:ext uri="{BB962C8B-B14F-4D97-AF65-F5344CB8AC3E}">
        <p14:creationId xmlns:p14="http://schemas.microsoft.com/office/powerpoint/2010/main" val="2488315904"/>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Tree>
    <p:extLst>
      <p:ext uri="{BB962C8B-B14F-4D97-AF65-F5344CB8AC3E}">
        <p14:creationId xmlns:p14="http://schemas.microsoft.com/office/powerpoint/2010/main" val="1066378218"/>
      </p:ext>
    </p:extLst>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2032000" y="1497013"/>
            <a:ext cx="12192000" cy="3182937"/>
          </a:xfrm>
        </p:spPr>
        <p:txBody>
          <a:bodyPr anchor="b"/>
          <a:lstStyle>
            <a:lvl1pPr algn="ctr">
              <a:defRPr sz="6000"/>
            </a:lvl1pPr>
          </a:lstStyle>
          <a:p>
            <a:r>
              <a:rPr lang="ko-KR" altLang="en-US"/>
              <a:t>마스터 제목 스타일 편집</a:t>
            </a:r>
            <a:endParaRPr lang="en-US"/>
          </a:p>
        </p:txBody>
      </p:sp>
      <p:sp>
        <p:nvSpPr>
          <p:cNvPr id="3" name="부제목 2"/>
          <p:cNvSpPr>
            <a:spLocks noGrp="1"/>
          </p:cNvSpPr>
          <p:nvPr>
            <p:ph type="subTitle" idx="1"/>
          </p:nvPr>
        </p:nvSpPr>
        <p:spPr>
          <a:xfrm>
            <a:off x="2032000" y="4802188"/>
            <a:ext cx="12192000" cy="220821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endParaRPr lang="en-US"/>
          </a:p>
        </p:txBody>
      </p:sp>
      <p:sp>
        <p:nvSpPr>
          <p:cNvPr id="4" name="Text Box 2">
            <a:extLst>
              <a:ext uri="{FF2B5EF4-FFF2-40B4-BE49-F238E27FC236}">
                <a16:creationId xmlns:a16="http://schemas.microsoft.com/office/drawing/2014/main" id="{4A12EC0B-E458-4B81-B353-E94BA4AF759F}"/>
              </a:ext>
            </a:extLst>
          </p:cNvPr>
          <p:cNvSpPr txBox="1">
            <a:spLocks noGrp="1" noChangeArrowheads="1"/>
          </p:cNvSpPr>
          <p:nvPr>
            <p:ph type="sldNum" sz="quarter" idx="10"/>
          </p:nvPr>
        </p:nvSpPr>
        <p:spPr>
          <a:ln/>
        </p:spPr>
        <p:txBody>
          <a:bodyPr/>
          <a:lstStyle>
            <a:lvl1pPr>
              <a:defRPr/>
            </a:lvl1pPr>
          </a:lstStyle>
          <a:p>
            <a:fld id="{1496FCB6-B205-4234-A915-5EBE48F26BE2}" type="slidenum">
              <a:rPr lang="en-US" altLang="en-US"/>
              <a:pPr/>
              <a:t>‹#›</a:t>
            </a:fld>
            <a:endParaRPr lang="en-US" altLang="en-US"/>
          </a:p>
        </p:txBody>
      </p:sp>
    </p:spTree>
    <p:extLst>
      <p:ext uri="{BB962C8B-B14F-4D97-AF65-F5344CB8AC3E}">
        <p14:creationId xmlns:p14="http://schemas.microsoft.com/office/powerpoint/2010/main" val="3593259936"/>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내용 개체 틀 2"/>
          <p:cNvSpPr>
            <a:spLocks noGrp="1"/>
          </p:cNvSpPr>
          <p:nvPr>
            <p:ph idx="1"/>
          </p:nvPr>
        </p:nvSpPr>
        <p:spPr>
          <a:xfrm>
            <a:off x="1117600" y="2433638"/>
            <a:ext cx="14020800" cy="5802312"/>
          </a:xfrm>
          <a:prstGeom prst="rect">
            <a:avLst/>
          </a:prstGeo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Text Box 2">
            <a:extLst>
              <a:ext uri="{FF2B5EF4-FFF2-40B4-BE49-F238E27FC236}">
                <a16:creationId xmlns:a16="http://schemas.microsoft.com/office/drawing/2014/main" id="{A4358612-BCCE-45FC-BB92-AA38C350ECE2}"/>
              </a:ext>
            </a:extLst>
          </p:cNvPr>
          <p:cNvSpPr txBox="1">
            <a:spLocks noGrp="1" noChangeArrowheads="1"/>
          </p:cNvSpPr>
          <p:nvPr>
            <p:ph type="sldNum" sz="quarter" idx="10"/>
          </p:nvPr>
        </p:nvSpPr>
        <p:spPr>
          <a:ln/>
        </p:spPr>
        <p:txBody>
          <a:bodyPr/>
          <a:lstStyle>
            <a:lvl1pPr>
              <a:defRPr/>
            </a:lvl1pPr>
          </a:lstStyle>
          <a:p>
            <a:fld id="{AAB055C1-205A-495F-A7A2-15BE09E242E2}" type="slidenum">
              <a:rPr lang="en-US" altLang="en-US"/>
              <a:pPr/>
              <a:t>‹#›</a:t>
            </a:fld>
            <a:endParaRPr lang="en-US" altLang="en-US"/>
          </a:p>
        </p:txBody>
      </p:sp>
    </p:spTree>
    <p:extLst>
      <p:ext uri="{BB962C8B-B14F-4D97-AF65-F5344CB8AC3E}">
        <p14:creationId xmlns:p14="http://schemas.microsoft.com/office/powerpoint/2010/main" val="3550969111"/>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1109663" y="2279650"/>
            <a:ext cx="14020800" cy="3803650"/>
          </a:xfrm>
        </p:spPr>
        <p:txBody>
          <a:bodyPr anchor="b"/>
          <a:lstStyle>
            <a:lvl1pPr>
              <a:defRPr sz="6000"/>
            </a:lvl1pPr>
          </a:lstStyle>
          <a:p>
            <a:r>
              <a:rPr lang="ko-KR" altLang="en-US"/>
              <a:t>마스터 제목 스타일 편집</a:t>
            </a:r>
            <a:endParaRPr lang="en-US"/>
          </a:p>
        </p:txBody>
      </p:sp>
      <p:sp>
        <p:nvSpPr>
          <p:cNvPr id="3" name="텍스트 개체 틀 2"/>
          <p:cNvSpPr>
            <a:spLocks noGrp="1"/>
          </p:cNvSpPr>
          <p:nvPr>
            <p:ph type="body" idx="1"/>
          </p:nvPr>
        </p:nvSpPr>
        <p:spPr>
          <a:xfrm>
            <a:off x="1109663" y="6119813"/>
            <a:ext cx="14020800" cy="2000250"/>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ko-KR" altLang="en-US"/>
              <a:t>마스터 텍스트 스타일을 편집합니다</a:t>
            </a:r>
          </a:p>
        </p:txBody>
      </p:sp>
      <p:sp>
        <p:nvSpPr>
          <p:cNvPr id="4" name="Text Box 2">
            <a:extLst>
              <a:ext uri="{FF2B5EF4-FFF2-40B4-BE49-F238E27FC236}">
                <a16:creationId xmlns:a16="http://schemas.microsoft.com/office/drawing/2014/main" id="{1E0C54CD-F249-40A1-9857-6447F97F6C6A}"/>
              </a:ext>
            </a:extLst>
          </p:cNvPr>
          <p:cNvSpPr txBox="1">
            <a:spLocks noGrp="1" noChangeArrowheads="1"/>
          </p:cNvSpPr>
          <p:nvPr>
            <p:ph type="sldNum" sz="quarter" idx="10"/>
          </p:nvPr>
        </p:nvSpPr>
        <p:spPr>
          <a:ln/>
        </p:spPr>
        <p:txBody>
          <a:bodyPr/>
          <a:lstStyle>
            <a:lvl1pPr>
              <a:defRPr/>
            </a:lvl1pPr>
          </a:lstStyle>
          <a:p>
            <a:fld id="{3A2B118E-C932-448F-99E6-25C48ADCE5A7}" type="slidenum">
              <a:rPr lang="en-US" altLang="en-US"/>
              <a:pPr/>
              <a:t>‹#›</a:t>
            </a:fld>
            <a:endParaRPr lang="en-US" altLang="en-US"/>
          </a:p>
        </p:txBody>
      </p:sp>
    </p:spTree>
    <p:extLst>
      <p:ext uri="{BB962C8B-B14F-4D97-AF65-F5344CB8AC3E}">
        <p14:creationId xmlns:p14="http://schemas.microsoft.com/office/powerpoint/2010/main" val="2174582771"/>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내용 개체 틀 2"/>
          <p:cNvSpPr>
            <a:spLocks noGrp="1"/>
          </p:cNvSpPr>
          <p:nvPr>
            <p:ph sz="half" idx="1"/>
          </p:nvPr>
        </p:nvSpPr>
        <p:spPr>
          <a:xfrm>
            <a:off x="1117600" y="2433638"/>
            <a:ext cx="6934200" cy="5802312"/>
          </a:xfrm>
          <a:prstGeom prst="rect">
            <a:avLst/>
          </a:prstGeo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내용 개체 틀 3"/>
          <p:cNvSpPr>
            <a:spLocks noGrp="1"/>
          </p:cNvSpPr>
          <p:nvPr>
            <p:ph sz="half" idx="2"/>
          </p:nvPr>
        </p:nvSpPr>
        <p:spPr>
          <a:xfrm>
            <a:off x="8204200" y="2433638"/>
            <a:ext cx="6934200" cy="5802312"/>
          </a:xfrm>
          <a:prstGeom prst="rect">
            <a:avLst/>
          </a:prstGeo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5" name="Text Box 2">
            <a:extLst>
              <a:ext uri="{FF2B5EF4-FFF2-40B4-BE49-F238E27FC236}">
                <a16:creationId xmlns:a16="http://schemas.microsoft.com/office/drawing/2014/main" id="{D5377DA1-2F61-4E2E-98C7-3E4B77161D6A}"/>
              </a:ext>
            </a:extLst>
          </p:cNvPr>
          <p:cNvSpPr txBox="1">
            <a:spLocks noGrp="1" noChangeArrowheads="1"/>
          </p:cNvSpPr>
          <p:nvPr>
            <p:ph type="sldNum" sz="quarter" idx="10"/>
          </p:nvPr>
        </p:nvSpPr>
        <p:spPr>
          <a:ln/>
        </p:spPr>
        <p:txBody>
          <a:bodyPr/>
          <a:lstStyle>
            <a:lvl1pPr>
              <a:defRPr/>
            </a:lvl1pPr>
          </a:lstStyle>
          <a:p>
            <a:fld id="{18B9BA60-E3AB-4698-B061-B1409FF48363}" type="slidenum">
              <a:rPr lang="en-US" altLang="en-US"/>
              <a:pPr/>
              <a:t>‹#›</a:t>
            </a:fld>
            <a:endParaRPr lang="en-US" altLang="en-US"/>
          </a:p>
        </p:txBody>
      </p:sp>
    </p:spTree>
    <p:extLst>
      <p:ext uri="{BB962C8B-B14F-4D97-AF65-F5344CB8AC3E}">
        <p14:creationId xmlns:p14="http://schemas.microsoft.com/office/powerpoint/2010/main" val="2179485673"/>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1119188" y="487363"/>
            <a:ext cx="14020800" cy="1766887"/>
          </a:xfrm>
        </p:spPr>
        <p:txBody>
          <a:bodyPr/>
          <a:lstStyle/>
          <a:p>
            <a:r>
              <a:rPr lang="ko-KR" altLang="en-US"/>
              <a:t>마스터 제목 스타일 편집</a:t>
            </a:r>
            <a:endParaRPr lang="en-US"/>
          </a:p>
        </p:txBody>
      </p:sp>
      <p:sp>
        <p:nvSpPr>
          <p:cNvPr id="3" name="텍스트 개체 틀 2"/>
          <p:cNvSpPr>
            <a:spLocks noGrp="1"/>
          </p:cNvSpPr>
          <p:nvPr>
            <p:ph type="body" idx="1"/>
          </p:nvPr>
        </p:nvSpPr>
        <p:spPr>
          <a:xfrm>
            <a:off x="1119188" y="2241550"/>
            <a:ext cx="6877050" cy="10985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1119188" y="3340100"/>
            <a:ext cx="6877050" cy="4913313"/>
          </a:xfrm>
          <a:prstGeom prst="rect">
            <a:avLst/>
          </a:prstGeo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5" name="텍스트 개체 틀 4"/>
          <p:cNvSpPr>
            <a:spLocks noGrp="1"/>
          </p:cNvSpPr>
          <p:nvPr>
            <p:ph type="body" sz="quarter" idx="3"/>
          </p:nvPr>
        </p:nvSpPr>
        <p:spPr>
          <a:xfrm>
            <a:off x="8229600" y="2241550"/>
            <a:ext cx="6910388" cy="10985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8229600" y="3340100"/>
            <a:ext cx="6910388" cy="4913313"/>
          </a:xfrm>
          <a:prstGeom prst="rect">
            <a:avLst/>
          </a:prstGeo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7" name="Text Box 2">
            <a:extLst>
              <a:ext uri="{FF2B5EF4-FFF2-40B4-BE49-F238E27FC236}">
                <a16:creationId xmlns:a16="http://schemas.microsoft.com/office/drawing/2014/main" id="{020A3AD0-C59F-473B-BC1A-B05257473760}"/>
              </a:ext>
            </a:extLst>
          </p:cNvPr>
          <p:cNvSpPr txBox="1">
            <a:spLocks noGrp="1" noChangeArrowheads="1"/>
          </p:cNvSpPr>
          <p:nvPr>
            <p:ph type="sldNum" sz="quarter" idx="10"/>
          </p:nvPr>
        </p:nvSpPr>
        <p:spPr>
          <a:ln/>
        </p:spPr>
        <p:txBody>
          <a:bodyPr/>
          <a:lstStyle>
            <a:lvl1pPr>
              <a:defRPr/>
            </a:lvl1pPr>
          </a:lstStyle>
          <a:p>
            <a:fld id="{25EB1772-8250-4BCB-BAF9-27E81939E9E4}" type="slidenum">
              <a:rPr lang="en-US" altLang="en-US"/>
              <a:pPr/>
              <a:t>‹#›</a:t>
            </a:fld>
            <a:endParaRPr lang="en-US" altLang="en-US"/>
          </a:p>
        </p:txBody>
      </p:sp>
    </p:spTree>
    <p:extLst>
      <p:ext uri="{BB962C8B-B14F-4D97-AF65-F5344CB8AC3E}">
        <p14:creationId xmlns:p14="http://schemas.microsoft.com/office/powerpoint/2010/main" val="2950289051"/>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Text Box 2">
            <a:extLst>
              <a:ext uri="{FF2B5EF4-FFF2-40B4-BE49-F238E27FC236}">
                <a16:creationId xmlns:a16="http://schemas.microsoft.com/office/drawing/2014/main" id="{44A32824-9608-4B89-9B3C-F4F85D150902}"/>
              </a:ext>
            </a:extLst>
          </p:cNvPr>
          <p:cNvSpPr txBox="1">
            <a:spLocks noGrp="1" noChangeArrowheads="1"/>
          </p:cNvSpPr>
          <p:nvPr>
            <p:ph type="sldNum" sz="quarter" idx="10"/>
          </p:nvPr>
        </p:nvSpPr>
        <p:spPr>
          <a:ln/>
        </p:spPr>
        <p:txBody>
          <a:bodyPr/>
          <a:lstStyle>
            <a:lvl1pPr>
              <a:defRPr/>
            </a:lvl1pPr>
          </a:lstStyle>
          <a:p>
            <a:fld id="{06E1E59A-4C07-4EFC-B067-0DD9081A727C}" type="slidenum">
              <a:rPr lang="en-US" altLang="en-US"/>
              <a:pPr/>
              <a:t>‹#›</a:t>
            </a:fld>
            <a:endParaRPr lang="en-US" altLang="en-US"/>
          </a:p>
        </p:txBody>
      </p:sp>
    </p:spTree>
    <p:extLst>
      <p:ext uri="{BB962C8B-B14F-4D97-AF65-F5344CB8AC3E}">
        <p14:creationId xmlns:p14="http://schemas.microsoft.com/office/powerpoint/2010/main" val="549011385"/>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9565DE4A-9A90-44C4-A790-AD95589BD300}"/>
              </a:ext>
            </a:extLst>
          </p:cNvPr>
          <p:cNvSpPr txBox="1">
            <a:spLocks noGrp="1" noChangeArrowheads="1"/>
          </p:cNvSpPr>
          <p:nvPr>
            <p:ph type="sldNum" sz="quarter" idx="10"/>
          </p:nvPr>
        </p:nvSpPr>
        <p:spPr>
          <a:ln/>
        </p:spPr>
        <p:txBody>
          <a:bodyPr/>
          <a:lstStyle>
            <a:lvl1pPr>
              <a:defRPr/>
            </a:lvl1pPr>
          </a:lstStyle>
          <a:p>
            <a:fld id="{5D783AC3-C63B-4883-B0B8-8CBBE527A8AC}" type="slidenum">
              <a:rPr lang="en-US" altLang="en-US"/>
              <a:pPr/>
              <a:t>‹#›</a:t>
            </a:fld>
            <a:endParaRPr lang="en-US" altLang="en-US"/>
          </a:p>
        </p:txBody>
      </p:sp>
    </p:spTree>
    <p:extLst>
      <p:ext uri="{BB962C8B-B14F-4D97-AF65-F5344CB8AC3E}">
        <p14:creationId xmlns:p14="http://schemas.microsoft.com/office/powerpoint/2010/main" val="934442834"/>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1119188" y="609600"/>
            <a:ext cx="5243512" cy="2133600"/>
          </a:xfrm>
        </p:spPr>
        <p:txBody>
          <a:bodyPr anchor="b"/>
          <a:lstStyle>
            <a:lvl1pPr>
              <a:defRPr sz="3200"/>
            </a:lvl1pPr>
          </a:lstStyle>
          <a:p>
            <a:r>
              <a:rPr lang="ko-KR" altLang="en-US"/>
              <a:t>마스터 제목 스타일 편집</a:t>
            </a:r>
            <a:endParaRPr lang="en-US"/>
          </a:p>
        </p:txBody>
      </p:sp>
      <p:sp>
        <p:nvSpPr>
          <p:cNvPr id="3" name="내용 개체 틀 2"/>
          <p:cNvSpPr>
            <a:spLocks noGrp="1"/>
          </p:cNvSpPr>
          <p:nvPr>
            <p:ph idx="1"/>
          </p:nvPr>
        </p:nvSpPr>
        <p:spPr>
          <a:xfrm>
            <a:off x="6910388" y="1316038"/>
            <a:ext cx="8229600" cy="64992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텍스트 개체 틀 3"/>
          <p:cNvSpPr>
            <a:spLocks noGrp="1"/>
          </p:cNvSpPr>
          <p:nvPr>
            <p:ph type="body" sz="half" idx="2"/>
          </p:nvPr>
        </p:nvSpPr>
        <p:spPr>
          <a:xfrm>
            <a:off x="1119188" y="2743200"/>
            <a:ext cx="5243512" cy="508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Text Box 2">
            <a:extLst>
              <a:ext uri="{FF2B5EF4-FFF2-40B4-BE49-F238E27FC236}">
                <a16:creationId xmlns:a16="http://schemas.microsoft.com/office/drawing/2014/main" id="{70C40BBE-53A2-4E5A-8658-7A4C90D34ADF}"/>
              </a:ext>
            </a:extLst>
          </p:cNvPr>
          <p:cNvSpPr txBox="1">
            <a:spLocks noGrp="1" noChangeArrowheads="1"/>
          </p:cNvSpPr>
          <p:nvPr>
            <p:ph type="sldNum" sz="quarter" idx="10"/>
          </p:nvPr>
        </p:nvSpPr>
        <p:spPr>
          <a:ln/>
        </p:spPr>
        <p:txBody>
          <a:bodyPr/>
          <a:lstStyle>
            <a:lvl1pPr>
              <a:defRPr/>
            </a:lvl1pPr>
          </a:lstStyle>
          <a:p>
            <a:fld id="{5733B858-C138-4D84-9FF5-CBAE23D44003}" type="slidenum">
              <a:rPr lang="en-US" altLang="en-US"/>
              <a:pPr/>
              <a:t>‹#›</a:t>
            </a:fld>
            <a:endParaRPr lang="en-US" altLang="en-US"/>
          </a:p>
        </p:txBody>
      </p:sp>
    </p:spTree>
    <p:extLst>
      <p:ext uri="{BB962C8B-B14F-4D97-AF65-F5344CB8AC3E}">
        <p14:creationId xmlns:p14="http://schemas.microsoft.com/office/powerpoint/2010/main" val="236756161"/>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119188" y="609600"/>
            <a:ext cx="5243512" cy="2133600"/>
          </a:xfrm>
        </p:spPr>
        <p:txBody>
          <a:bodyPr anchor="b"/>
          <a:lstStyle>
            <a:lvl1pPr>
              <a:defRPr sz="3200"/>
            </a:lvl1pPr>
          </a:lstStyle>
          <a:p>
            <a:r>
              <a:rPr lang="ko-KR" altLang="en-US"/>
              <a:t>마스터 제목 스타일 편집</a:t>
            </a:r>
            <a:endParaRPr lang="en-US"/>
          </a:p>
        </p:txBody>
      </p:sp>
      <p:sp>
        <p:nvSpPr>
          <p:cNvPr id="3" name="그림 개체 틀 2"/>
          <p:cNvSpPr>
            <a:spLocks noGrp="1"/>
          </p:cNvSpPr>
          <p:nvPr>
            <p:ph type="pic" idx="1"/>
          </p:nvPr>
        </p:nvSpPr>
        <p:spPr>
          <a:xfrm>
            <a:off x="6910388" y="1316038"/>
            <a:ext cx="8229600" cy="64992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Gill Sans" charset="0"/>
            </a:endParaRPr>
          </a:p>
        </p:txBody>
      </p:sp>
      <p:sp>
        <p:nvSpPr>
          <p:cNvPr id="4" name="텍스트 개체 틀 3"/>
          <p:cNvSpPr>
            <a:spLocks noGrp="1"/>
          </p:cNvSpPr>
          <p:nvPr>
            <p:ph type="body" sz="half" idx="2"/>
          </p:nvPr>
        </p:nvSpPr>
        <p:spPr>
          <a:xfrm>
            <a:off x="1119188" y="2743200"/>
            <a:ext cx="5243512" cy="508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Text Box 2">
            <a:extLst>
              <a:ext uri="{FF2B5EF4-FFF2-40B4-BE49-F238E27FC236}">
                <a16:creationId xmlns:a16="http://schemas.microsoft.com/office/drawing/2014/main" id="{418E8128-42E8-4C27-89AB-18D13AB0EE30}"/>
              </a:ext>
            </a:extLst>
          </p:cNvPr>
          <p:cNvSpPr txBox="1">
            <a:spLocks noGrp="1" noChangeArrowheads="1"/>
          </p:cNvSpPr>
          <p:nvPr>
            <p:ph type="sldNum" sz="quarter" idx="10"/>
          </p:nvPr>
        </p:nvSpPr>
        <p:spPr>
          <a:ln/>
        </p:spPr>
        <p:txBody>
          <a:bodyPr/>
          <a:lstStyle>
            <a:lvl1pPr>
              <a:defRPr/>
            </a:lvl1pPr>
          </a:lstStyle>
          <a:p>
            <a:fld id="{BBCD45CB-2AD5-42E3-817D-A54D6A80CF83}" type="slidenum">
              <a:rPr lang="en-US" altLang="en-US"/>
              <a:pPr/>
              <a:t>‹#›</a:t>
            </a:fld>
            <a:endParaRPr lang="en-US" altLang="en-US"/>
          </a:p>
        </p:txBody>
      </p:sp>
    </p:spTree>
    <p:extLst>
      <p:ext uri="{BB962C8B-B14F-4D97-AF65-F5344CB8AC3E}">
        <p14:creationId xmlns:p14="http://schemas.microsoft.com/office/powerpoint/2010/main" val="2263994203"/>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세로 텍스트 개체 틀 2"/>
          <p:cNvSpPr>
            <a:spLocks noGrp="1"/>
          </p:cNvSpPr>
          <p:nvPr>
            <p:ph type="body" orient="vert" idx="1"/>
          </p:nvPr>
        </p:nvSpPr>
        <p:spPr>
          <a:xfrm>
            <a:off x="1117600" y="2433638"/>
            <a:ext cx="14020800" cy="5802312"/>
          </a:xfrm>
          <a:prstGeom prst="rect">
            <a:avLst/>
          </a:prstGeo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Text Box 2">
            <a:extLst>
              <a:ext uri="{FF2B5EF4-FFF2-40B4-BE49-F238E27FC236}">
                <a16:creationId xmlns:a16="http://schemas.microsoft.com/office/drawing/2014/main" id="{36F28232-43F7-4BB9-B3A6-7EDB0AB5252F}"/>
              </a:ext>
            </a:extLst>
          </p:cNvPr>
          <p:cNvSpPr txBox="1">
            <a:spLocks noGrp="1" noChangeArrowheads="1"/>
          </p:cNvSpPr>
          <p:nvPr>
            <p:ph type="sldNum" sz="quarter" idx="10"/>
          </p:nvPr>
        </p:nvSpPr>
        <p:spPr>
          <a:ln/>
        </p:spPr>
        <p:txBody>
          <a:bodyPr/>
          <a:lstStyle>
            <a:lvl1pPr>
              <a:defRPr/>
            </a:lvl1pPr>
          </a:lstStyle>
          <a:p>
            <a:fld id="{F24119BD-FF48-4EF3-905C-69507E001610}" type="slidenum">
              <a:rPr lang="en-US" altLang="en-US"/>
              <a:pPr/>
              <a:t>‹#›</a:t>
            </a:fld>
            <a:endParaRPr lang="en-US" altLang="en-US"/>
          </a:p>
        </p:txBody>
      </p:sp>
    </p:spTree>
    <p:extLst>
      <p:ext uri="{BB962C8B-B14F-4D97-AF65-F5344CB8AC3E}">
        <p14:creationId xmlns:p14="http://schemas.microsoft.com/office/powerpoint/2010/main" val="88011014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12363450" y="139700"/>
            <a:ext cx="3968750" cy="7823200"/>
          </a:xfrm>
        </p:spPr>
        <p:txBody>
          <a:bodyPr vert="eaVert"/>
          <a:lstStyle/>
          <a:p>
            <a:r>
              <a:rPr lang="ko-KR" altLang="en-US"/>
              <a:t>마스터 제목 스타일 편집</a:t>
            </a:r>
            <a:endParaRPr lang="en-US"/>
          </a:p>
        </p:txBody>
      </p:sp>
      <p:sp>
        <p:nvSpPr>
          <p:cNvPr id="3" name="세로 텍스트 개체 틀 2"/>
          <p:cNvSpPr>
            <a:spLocks noGrp="1"/>
          </p:cNvSpPr>
          <p:nvPr>
            <p:ph type="body" orient="vert" idx="1"/>
          </p:nvPr>
        </p:nvSpPr>
        <p:spPr>
          <a:xfrm>
            <a:off x="457200" y="139700"/>
            <a:ext cx="11753850" cy="7823200"/>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Tree>
    <p:extLst>
      <p:ext uri="{BB962C8B-B14F-4D97-AF65-F5344CB8AC3E}">
        <p14:creationId xmlns:p14="http://schemas.microsoft.com/office/powerpoint/2010/main" val="177591824"/>
      </p:ext>
    </p:extLst>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12090400" y="2433638"/>
            <a:ext cx="3962400" cy="5802312"/>
          </a:xfrm>
        </p:spPr>
        <p:txBody>
          <a:bodyPr vert="eaVert"/>
          <a:lstStyle/>
          <a:p>
            <a:r>
              <a:rPr lang="ko-KR" altLang="en-US"/>
              <a:t>마스터 제목 스타일 편집</a:t>
            </a:r>
            <a:endParaRPr lang="en-US"/>
          </a:p>
        </p:txBody>
      </p:sp>
      <p:sp>
        <p:nvSpPr>
          <p:cNvPr id="3" name="세로 텍스트 개체 틀 2"/>
          <p:cNvSpPr>
            <a:spLocks noGrp="1"/>
          </p:cNvSpPr>
          <p:nvPr>
            <p:ph type="body" orient="vert" idx="1"/>
          </p:nvPr>
        </p:nvSpPr>
        <p:spPr>
          <a:xfrm>
            <a:off x="203200" y="2433638"/>
            <a:ext cx="11734800" cy="5802312"/>
          </a:xfrm>
          <a:prstGeom prst="rect">
            <a:avLst/>
          </a:prstGeo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Text Box 2">
            <a:extLst>
              <a:ext uri="{FF2B5EF4-FFF2-40B4-BE49-F238E27FC236}">
                <a16:creationId xmlns:a16="http://schemas.microsoft.com/office/drawing/2014/main" id="{32D088CD-C874-4BF2-9598-90CEDA2CE03C}"/>
              </a:ext>
            </a:extLst>
          </p:cNvPr>
          <p:cNvSpPr txBox="1">
            <a:spLocks noGrp="1" noChangeArrowheads="1"/>
          </p:cNvSpPr>
          <p:nvPr>
            <p:ph type="sldNum" sz="quarter" idx="10"/>
          </p:nvPr>
        </p:nvSpPr>
        <p:spPr>
          <a:ln/>
        </p:spPr>
        <p:txBody>
          <a:bodyPr/>
          <a:lstStyle>
            <a:lvl1pPr>
              <a:defRPr/>
            </a:lvl1pPr>
          </a:lstStyle>
          <a:p>
            <a:fld id="{1EA4F2F9-0722-4499-9565-BA387E9E0439}" type="slidenum">
              <a:rPr lang="en-US" altLang="en-US"/>
              <a:pPr/>
              <a:t>‹#›</a:t>
            </a:fld>
            <a:endParaRPr lang="en-US" altLang="en-US"/>
          </a:p>
        </p:txBody>
      </p:sp>
    </p:spTree>
    <p:extLst>
      <p:ext uri="{BB962C8B-B14F-4D97-AF65-F5344CB8AC3E}">
        <p14:creationId xmlns:p14="http://schemas.microsoft.com/office/powerpoint/2010/main" val="3697770960"/>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2032000" y="1497013"/>
            <a:ext cx="12192000" cy="3182937"/>
          </a:xfrm>
        </p:spPr>
        <p:txBody>
          <a:bodyPr/>
          <a:lstStyle>
            <a:lvl1pPr algn="ctr">
              <a:defRPr sz="6000"/>
            </a:lvl1pPr>
          </a:lstStyle>
          <a:p>
            <a:r>
              <a:rPr lang="ko-KR" altLang="en-US"/>
              <a:t>마스터 제목 스타일 편집</a:t>
            </a:r>
            <a:endParaRPr lang="en-US"/>
          </a:p>
        </p:txBody>
      </p:sp>
      <p:sp>
        <p:nvSpPr>
          <p:cNvPr id="3" name="부제목 2"/>
          <p:cNvSpPr>
            <a:spLocks noGrp="1"/>
          </p:cNvSpPr>
          <p:nvPr>
            <p:ph type="subTitle" idx="1"/>
          </p:nvPr>
        </p:nvSpPr>
        <p:spPr>
          <a:xfrm>
            <a:off x="2032000" y="4802188"/>
            <a:ext cx="12192000" cy="22082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endParaRPr lang="en-US"/>
          </a:p>
        </p:txBody>
      </p:sp>
    </p:spTree>
    <p:extLst>
      <p:ext uri="{BB962C8B-B14F-4D97-AF65-F5344CB8AC3E}">
        <p14:creationId xmlns:p14="http://schemas.microsoft.com/office/powerpoint/2010/main" val="3717539952"/>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Tree>
    <p:extLst>
      <p:ext uri="{BB962C8B-B14F-4D97-AF65-F5344CB8AC3E}">
        <p14:creationId xmlns:p14="http://schemas.microsoft.com/office/powerpoint/2010/main" val="118049398"/>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1109663" y="2279650"/>
            <a:ext cx="14020800" cy="3803650"/>
          </a:xfrm>
        </p:spPr>
        <p:txBody>
          <a:bodyPr/>
          <a:lstStyle>
            <a:lvl1pPr>
              <a:defRPr sz="6000"/>
            </a:lvl1pPr>
          </a:lstStyle>
          <a:p>
            <a:r>
              <a:rPr lang="ko-KR" altLang="en-US"/>
              <a:t>마스터 제목 스타일 편집</a:t>
            </a:r>
            <a:endParaRPr lang="en-US"/>
          </a:p>
        </p:txBody>
      </p:sp>
      <p:sp>
        <p:nvSpPr>
          <p:cNvPr id="3" name="텍스트 개체 틀 2"/>
          <p:cNvSpPr>
            <a:spLocks noGrp="1"/>
          </p:cNvSpPr>
          <p:nvPr>
            <p:ph type="body" idx="1"/>
          </p:nvPr>
        </p:nvSpPr>
        <p:spPr>
          <a:xfrm>
            <a:off x="1109663" y="6119813"/>
            <a:ext cx="14020800" cy="200025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ko-KR" altLang="en-US"/>
              <a:t>마스터 텍스트 스타일을 편집합니다</a:t>
            </a:r>
          </a:p>
        </p:txBody>
      </p:sp>
    </p:spTree>
    <p:extLst>
      <p:ext uri="{BB962C8B-B14F-4D97-AF65-F5344CB8AC3E}">
        <p14:creationId xmlns:p14="http://schemas.microsoft.com/office/powerpoint/2010/main" val="822467402"/>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내용 개체 틀 2"/>
          <p:cNvSpPr>
            <a:spLocks noGrp="1"/>
          </p:cNvSpPr>
          <p:nvPr>
            <p:ph sz="half" idx="1"/>
          </p:nvPr>
        </p:nvSpPr>
        <p:spPr>
          <a:xfrm>
            <a:off x="469900" y="4432300"/>
            <a:ext cx="7042150" cy="35306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내용 개체 틀 3"/>
          <p:cNvSpPr>
            <a:spLocks noGrp="1"/>
          </p:cNvSpPr>
          <p:nvPr>
            <p:ph sz="half" idx="2"/>
          </p:nvPr>
        </p:nvSpPr>
        <p:spPr>
          <a:xfrm>
            <a:off x="7664450" y="4432300"/>
            <a:ext cx="7042150" cy="35306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Tree>
    <p:extLst>
      <p:ext uri="{BB962C8B-B14F-4D97-AF65-F5344CB8AC3E}">
        <p14:creationId xmlns:p14="http://schemas.microsoft.com/office/powerpoint/2010/main" val="733563645"/>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1119188" y="487363"/>
            <a:ext cx="14020800" cy="1766887"/>
          </a:xfrm>
        </p:spPr>
        <p:txBody>
          <a:bodyPr/>
          <a:lstStyle/>
          <a:p>
            <a:r>
              <a:rPr lang="ko-KR" altLang="en-US"/>
              <a:t>마스터 제목 스타일 편집</a:t>
            </a:r>
            <a:endParaRPr lang="en-US"/>
          </a:p>
        </p:txBody>
      </p:sp>
      <p:sp>
        <p:nvSpPr>
          <p:cNvPr id="3" name="텍스트 개체 틀 2"/>
          <p:cNvSpPr>
            <a:spLocks noGrp="1"/>
          </p:cNvSpPr>
          <p:nvPr>
            <p:ph type="body" idx="1"/>
          </p:nvPr>
        </p:nvSpPr>
        <p:spPr>
          <a:xfrm>
            <a:off x="1119188" y="2241550"/>
            <a:ext cx="6877050" cy="10985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1119188" y="3340100"/>
            <a:ext cx="6877050" cy="4913313"/>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5" name="텍스트 개체 틀 4"/>
          <p:cNvSpPr>
            <a:spLocks noGrp="1"/>
          </p:cNvSpPr>
          <p:nvPr>
            <p:ph type="body" sz="quarter" idx="3"/>
          </p:nvPr>
        </p:nvSpPr>
        <p:spPr>
          <a:xfrm>
            <a:off x="8229600" y="2241550"/>
            <a:ext cx="6910388" cy="10985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8229600" y="3340100"/>
            <a:ext cx="6910388" cy="4913313"/>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Tree>
    <p:extLst>
      <p:ext uri="{BB962C8B-B14F-4D97-AF65-F5344CB8AC3E}">
        <p14:creationId xmlns:p14="http://schemas.microsoft.com/office/powerpoint/2010/main" val="3229283477"/>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Tree>
    <p:extLst>
      <p:ext uri="{BB962C8B-B14F-4D97-AF65-F5344CB8AC3E}">
        <p14:creationId xmlns:p14="http://schemas.microsoft.com/office/powerpoint/2010/main" val="2000654759"/>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486143"/>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1119188" y="609600"/>
            <a:ext cx="5243512" cy="2133600"/>
          </a:xfrm>
        </p:spPr>
        <p:txBody>
          <a:bodyPr/>
          <a:lstStyle>
            <a:lvl1pPr>
              <a:defRPr sz="3200"/>
            </a:lvl1pPr>
          </a:lstStyle>
          <a:p>
            <a:r>
              <a:rPr lang="ko-KR" altLang="en-US"/>
              <a:t>마스터 제목 스타일 편집</a:t>
            </a:r>
            <a:endParaRPr lang="en-US"/>
          </a:p>
        </p:txBody>
      </p:sp>
      <p:sp>
        <p:nvSpPr>
          <p:cNvPr id="3" name="내용 개체 틀 2"/>
          <p:cNvSpPr>
            <a:spLocks noGrp="1"/>
          </p:cNvSpPr>
          <p:nvPr>
            <p:ph idx="1"/>
          </p:nvPr>
        </p:nvSpPr>
        <p:spPr>
          <a:xfrm>
            <a:off x="6910388" y="1316038"/>
            <a:ext cx="8229600" cy="6499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텍스트 개체 틀 3"/>
          <p:cNvSpPr>
            <a:spLocks noGrp="1"/>
          </p:cNvSpPr>
          <p:nvPr>
            <p:ph type="body" sz="half" idx="2"/>
          </p:nvPr>
        </p:nvSpPr>
        <p:spPr>
          <a:xfrm>
            <a:off x="1119188" y="2743200"/>
            <a:ext cx="5243512" cy="508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Tree>
    <p:extLst>
      <p:ext uri="{BB962C8B-B14F-4D97-AF65-F5344CB8AC3E}">
        <p14:creationId xmlns:p14="http://schemas.microsoft.com/office/powerpoint/2010/main" val="3277047409"/>
      </p:ext>
    </p:extLst>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119188" y="609600"/>
            <a:ext cx="5243512" cy="2133600"/>
          </a:xfrm>
        </p:spPr>
        <p:txBody>
          <a:bodyPr/>
          <a:lstStyle>
            <a:lvl1pPr>
              <a:defRPr sz="3200"/>
            </a:lvl1pPr>
          </a:lstStyle>
          <a:p>
            <a:r>
              <a:rPr lang="ko-KR" altLang="en-US"/>
              <a:t>마스터 제목 스타일 편집</a:t>
            </a:r>
            <a:endParaRPr lang="en-US"/>
          </a:p>
        </p:txBody>
      </p:sp>
      <p:sp>
        <p:nvSpPr>
          <p:cNvPr id="3" name="그림 개체 틀 2"/>
          <p:cNvSpPr>
            <a:spLocks noGrp="1"/>
          </p:cNvSpPr>
          <p:nvPr>
            <p:ph type="pic" idx="1"/>
          </p:nvPr>
        </p:nvSpPr>
        <p:spPr>
          <a:xfrm>
            <a:off x="6910388" y="1316038"/>
            <a:ext cx="8229600" cy="64992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Gill Sans" charset="0"/>
            </a:endParaRPr>
          </a:p>
        </p:txBody>
      </p:sp>
      <p:sp>
        <p:nvSpPr>
          <p:cNvPr id="4" name="텍스트 개체 틀 3"/>
          <p:cNvSpPr>
            <a:spLocks noGrp="1"/>
          </p:cNvSpPr>
          <p:nvPr>
            <p:ph type="body" sz="half" idx="2"/>
          </p:nvPr>
        </p:nvSpPr>
        <p:spPr>
          <a:xfrm>
            <a:off x="1119188" y="2743200"/>
            <a:ext cx="5243512" cy="508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Tree>
    <p:extLst>
      <p:ext uri="{BB962C8B-B14F-4D97-AF65-F5344CB8AC3E}">
        <p14:creationId xmlns:p14="http://schemas.microsoft.com/office/powerpoint/2010/main" val="325392034"/>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2032000" y="1497013"/>
            <a:ext cx="12192000" cy="3182937"/>
          </a:xfrm>
        </p:spPr>
        <p:txBody>
          <a:bodyPr anchor="b"/>
          <a:lstStyle>
            <a:lvl1pPr algn="ctr">
              <a:defRPr sz="6000"/>
            </a:lvl1pPr>
          </a:lstStyle>
          <a:p>
            <a:r>
              <a:rPr lang="ko-KR" altLang="en-US"/>
              <a:t>마스터 제목 스타일 편집</a:t>
            </a:r>
            <a:endParaRPr lang="en-US"/>
          </a:p>
        </p:txBody>
      </p:sp>
      <p:sp>
        <p:nvSpPr>
          <p:cNvPr id="3" name="부제목 2"/>
          <p:cNvSpPr>
            <a:spLocks noGrp="1"/>
          </p:cNvSpPr>
          <p:nvPr>
            <p:ph type="subTitle" idx="1"/>
          </p:nvPr>
        </p:nvSpPr>
        <p:spPr>
          <a:xfrm>
            <a:off x="2032000" y="4802188"/>
            <a:ext cx="12192000" cy="22082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endParaRPr lang="en-US"/>
          </a:p>
        </p:txBody>
      </p:sp>
      <p:sp>
        <p:nvSpPr>
          <p:cNvPr id="4" name="Text Box 3">
            <a:extLst>
              <a:ext uri="{FF2B5EF4-FFF2-40B4-BE49-F238E27FC236}">
                <a16:creationId xmlns:a16="http://schemas.microsoft.com/office/drawing/2014/main" id="{F090AD47-C889-4FAE-B9A0-46EB9DD6617C}"/>
              </a:ext>
            </a:extLst>
          </p:cNvPr>
          <p:cNvSpPr txBox="1">
            <a:spLocks noGrp="1" noChangeArrowheads="1"/>
          </p:cNvSpPr>
          <p:nvPr>
            <p:ph type="sldNum" sz="quarter" idx="10"/>
          </p:nvPr>
        </p:nvSpPr>
        <p:spPr>
          <a:ln/>
        </p:spPr>
        <p:txBody>
          <a:bodyPr/>
          <a:lstStyle>
            <a:lvl1pPr>
              <a:defRPr/>
            </a:lvl1pPr>
          </a:lstStyle>
          <a:p>
            <a:fld id="{2E0C8AEF-5578-4DF4-81FC-08037552809D}" type="slidenum">
              <a:rPr lang="en-US" altLang="en-US"/>
              <a:pPr/>
              <a:t>‹#›</a:t>
            </a:fld>
            <a:endParaRPr lang="en-US" altLang="en-US"/>
          </a:p>
        </p:txBody>
      </p:sp>
    </p:spTree>
    <p:extLst>
      <p:ext uri="{BB962C8B-B14F-4D97-AF65-F5344CB8AC3E}">
        <p14:creationId xmlns:p14="http://schemas.microsoft.com/office/powerpoint/2010/main" val="2965097669"/>
      </p:ext>
    </p:extLst>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Tree>
    <p:extLst>
      <p:ext uri="{BB962C8B-B14F-4D97-AF65-F5344CB8AC3E}">
        <p14:creationId xmlns:p14="http://schemas.microsoft.com/office/powerpoint/2010/main" val="2854315032"/>
      </p:ext>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12363450" y="139700"/>
            <a:ext cx="3968750" cy="7823200"/>
          </a:xfrm>
        </p:spPr>
        <p:txBody>
          <a:bodyPr vert="eaVert"/>
          <a:lstStyle/>
          <a:p>
            <a:r>
              <a:rPr lang="ko-KR" altLang="en-US"/>
              <a:t>마스터 제목 스타일 편집</a:t>
            </a:r>
            <a:endParaRPr lang="en-US"/>
          </a:p>
        </p:txBody>
      </p:sp>
      <p:sp>
        <p:nvSpPr>
          <p:cNvPr id="3" name="세로 텍스트 개체 틀 2"/>
          <p:cNvSpPr>
            <a:spLocks noGrp="1"/>
          </p:cNvSpPr>
          <p:nvPr>
            <p:ph type="body" orient="vert" idx="1"/>
          </p:nvPr>
        </p:nvSpPr>
        <p:spPr>
          <a:xfrm>
            <a:off x="457200" y="139700"/>
            <a:ext cx="11753850" cy="7823200"/>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Tree>
    <p:extLst>
      <p:ext uri="{BB962C8B-B14F-4D97-AF65-F5344CB8AC3E}">
        <p14:creationId xmlns:p14="http://schemas.microsoft.com/office/powerpoint/2010/main" val="117853258"/>
      </p:ext>
    </p:extLst>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2032000" y="1497013"/>
            <a:ext cx="12192000" cy="3182937"/>
          </a:xfrm>
        </p:spPr>
        <p:txBody>
          <a:bodyPr anchor="b"/>
          <a:lstStyle>
            <a:lvl1pPr algn="ctr">
              <a:defRPr sz="6000"/>
            </a:lvl1pPr>
          </a:lstStyle>
          <a:p>
            <a:r>
              <a:rPr lang="ko-KR" altLang="en-US"/>
              <a:t>마스터 제목 스타일 편집</a:t>
            </a:r>
            <a:endParaRPr lang="en-US"/>
          </a:p>
        </p:txBody>
      </p:sp>
      <p:sp>
        <p:nvSpPr>
          <p:cNvPr id="3" name="부제목 2"/>
          <p:cNvSpPr>
            <a:spLocks noGrp="1"/>
          </p:cNvSpPr>
          <p:nvPr>
            <p:ph type="subTitle" idx="1"/>
          </p:nvPr>
        </p:nvSpPr>
        <p:spPr>
          <a:xfrm>
            <a:off x="2032000" y="4802188"/>
            <a:ext cx="12192000" cy="22082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endParaRPr lang="en-US"/>
          </a:p>
        </p:txBody>
      </p:sp>
      <p:sp>
        <p:nvSpPr>
          <p:cNvPr id="4" name="Text Box 3">
            <a:extLst>
              <a:ext uri="{FF2B5EF4-FFF2-40B4-BE49-F238E27FC236}">
                <a16:creationId xmlns:a16="http://schemas.microsoft.com/office/drawing/2014/main" id="{6C04EC7C-1A99-4F04-9CAF-DAE99E545300}"/>
              </a:ext>
            </a:extLst>
          </p:cNvPr>
          <p:cNvSpPr txBox="1">
            <a:spLocks noGrp="1" noChangeArrowheads="1"/>
          </p:cNvSpPr>
          <p:nvPr>
            <p:ph type="sldNum" sz="quarter" idx="10"/>
          </p:nvPr>
        </p:nvSpPr>
        <p:spPr>
          <a:ln/>
        </p:spPr>
        <p:txBody>
          <a:bodyPr/>
          <a:lstStyle>
            <a:lvl1pPr>
              <a:defRPr/>
            </a:lvl1pPr>
          </a:lstStyle>
          <a:p>
            <a:fld id="{4DC463A9-C290-4B9B-8BDE-5DD5985E9D48}" type="slidenum">
              <a:rPr lang="en-US" altLang="en-US"/>
              <a:pPr/>
              <a:t>‹#›</a:t>
            </a:fld>
            <a:endParaRPr lang="en-US" altLang="en-US"/>
          </a:p>
        </p:txBody>
      </p:sp>
    </p:spTree>
    <p:extLst>
      <p:ext uri="{BB962C8B-B14F-4D97-AF65-F5344CB8AC3E}">
        <p14:creationId xmlns:p14="http://schemas.microsoft.com/office/powerpoint/2010/main" val="2757375552"/>
      </p:ext>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Text Box 3">
            <a:extLst>
              <a:ext uri="{FF2B5EF4-FFF2-40B4-BE49-F238E27FC236}">
                <a16:creationId xmlns:a16="http://schemas.microsoft.com/office/drawing/2014/main" id="{1A06D31B-AF6E-42AA-B3C3-987886B1F9C9}"/>
              </a:ext>
            </a:extLst>
          </p:cNvPr>
          <p:cNvSpPr txBox="1">
            <a:spLocks noGrp="1" noChangeArrowheads="1"/>
          </p:cNvSpPr>
          <p:nvPr>
            <p:ph type="sldNum" sz="quarter" idx="10"/>
          </p:nvPr>
        </p:nvSpPr>
        <p:spPr>
          <a:ln/>
        </p:spPr>
        <p:txBody>
          <a:bodyPr/>
          <a:lstStyle>
            <a:lvl1pPr>
              <a:defRPr/>
            </a:lvl1pPr>
          </a:lstStyle>
          <a:p>
            <a:fld id="{4C3BB03B-A47B-4B5D-BCE2-63C21E355F99}" type="slidenum">
              <a:rPr lang="en-US" altLang="en-US"/>
              <a:pPr/>
              <a:t>‹#›</a:t>
            </a:fld>
            <a:endParaRPr lang="en-US" altLang="en-US"/>
          </a:p>
        </p:txBody>
      </p:sp>
    </p:spTree>
    <p:extLst>
      <p:ext uri="{BB962C8B-B14F-4D97-AF65-F5344CB8AC3E}">
        <p14:creationId xmlns:p14="http://schemas.microsoft.com/office/powerpoint/2010/main" val="2675069827"/>
      </p:ext>
    </p:extLst>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1109663" y="2279650"/>
            <a:ext cx="14020800" cy="3803650"/>
          </a:xfrm>
        </p:spPr>
        <p:txBody>
          <a:bodyPr anchor="b"/>
          <a:lstStyle>
            <a:lvl1pPr>
              <a:defRPr sz="6000"/>
            </a:lvl1pPr>
          </a:lstStyle>
          <a:p>
            <a:r>
              <a:rPr lang="ko-KR" altLang="en-US"/>
              <a:t>마스터 제목 스타일 편집</a:t>
            </a:r>
            <a:endParaRPr lang="en-US"/>
          </a:p>
        </p:txBody>
      </p:sp>
      <p:sp>
        <p:nvSpPr>
          <p:cNvPr id="3" name="텍스트 개체 틀 2"/>
          <p:cNvSpPr>
            <a:spLocks noGrp="1"/>
          </p:cNvSpPr>
          <p:nvPr>
            <p:ph type="body" idx="1"/>
          </p:nvPr>
        </p:nvSpPr>
        <p:spPr>
          <a:xfrm>
            <a:off x="1109663" y="6119813"/>
            <a:ext cx="14020800" cy="200025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ko-KR" altLang="en-US"/>
              <a:t>마스터 텍스트 스타일을 편집합니다</a:t>
            </a:r>
          </a:p>
        </p:txBody>
      </p:sp>
      <p:sp>
        <p:nvSpPr>
          <p:cNvPr id="4" name="Text Box 3">
            <a:extLst>
              <a:ext uri="{FF2B5EF4-FFF2-40B4-BE49-F238E27FC236}">
                <a16:creationId xmlns:a16="http://schemas.microsoft.com/office/drawing/2014/main" id="{3D6A5ABB-7CAB-4C9E-9F1F-FCADDB5A5E08}"/>
              </a:ext>
            </a:extLst>
          </p:cNvPr>
          <p:cNvSpPr txBox="1">
            <a:spLocks noGrp="1" noChangeArrowheads="1"/>
          </p:cNvSpPr>
          <p:nvPr>
            <p:ph type="sldNum" sz="quarter" idx="10"/>
          </p:nvPr>
        </p:nvSpPr>
        <p:spPr>
          <a:ln/>
        </p:spPr>
        <p:txBody>
          <a:bodyPr/>
          <a:lstStyle>
            <a:lvl1pPr>
              <a:defRPr/>
            </a:lvl1pPr>
          </a:lstStyle>
          <a:p>
            <a:fld id="{33C24BC2-9755-46B7-AC05-8ECEE360E97F}" type="slidenum">
              <a:rPr lang="en-US" altLang="en-US"/>
              <a:pPr/>
              <a:t>‹#›</a:t>
            </a:fld>
            <a:endParaRPr lang="en-US" altLang="en-US"/>
          </a:p>
        </p:txBody>
      </p:sp>
    </p:spTree>
    <p:extLst>
      <p:ext uri="{BB962C8B-B14F-4D97-AF65-F5344CB8AC3E}">
        <p14:creationId xmlns:p14="http://schemas.microsoft.com/office/powerpoint/2010/main" val="3362807687"/>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내용 개체 틀 2"/>
          <p:cNvSpPr>
            <a:spLocks noGrp="1"/>
          </p:cNvSpPr>
          <p:nvPr>
            <p:ph sz="half" idx="1"/>
          </p:nvPr>
        </p:nvSpPr>
        <p:spPr>
          <a:xfrm>
            <a:off x="419100" y="2133600"/>
            <a:ext cx="3848100" cy="70104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내용 개체 틀 3"/>
          <p:cNvSpPr>
            <a:spLocks noGrp="1"/>
          </p:cNvSpPr>
          <p:nvPr>
            <p:ph sz="half" idx="2"/>
          </p:nvPr>
        </p:nvSpPr>
        <p:spPr>
          <a:xfrm>
            <a:off x="4419600" y="2133600"/>
            <a:ext cx="3848100" cy="70104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5" name="Text Box 3">
            <a:extLst>
              <a:ext uri="{FF2B5EF4-FFF2-40B4-BE49-F238E27FC236}">
                <a16:creationId xmlns:a16="http://schemas.microsoft.com/office/drawing/2014/main" id="{7EC92A69-A963-47CC-A198-FED5D6C5FE78}"/>
              </a:ext>
            </a:extLst>
          </p:cNvPr>
          <p:cNvSpPr txBox="1">
            <a:spLocks noGrp="1" noChangeArrowheads="1"/>
          </p:cNvSpPr>
          <p:nvPr>
            <p:ph type="sldNum" sz="quarter" idx="10"/>
          </p:nvPr>
        </p:nvSpPr>
        <p:spPr>
          <a:ln/>
        </p:spPr>
        <p:txBody>
          <a:bodyPr/>
          <a:lstStyle>
            <a:lvl1pPr>
              <a:defRPr/>
            </a:lvl1pPr>
          </a:lstStyle>
          <a:p>
            <a:fld id="{1D4E97E4-D8C9-42D1-8D49-777CCABB190B}" type="slidenum">
              <a:rPr lang="en-US" altLang="en-US"/>
              <a:pPr/>
              <a:t>‹#›</a:t>
            </a:fld>
            <a:endParaRPr lang="en-US" altLang="en-US"/>
          </a:p>
        </p:txBody>
      </p:sp>
    </p:spTree>
    <p:extLst>
      <p:ext uri="{BB962C8B-B14F-4D97-AF65-F5344CB8AC3E}">
        <p14:creationId xmlns:p14="http://schemas.microsoft.com/office/powerpoint/2010/main" val="1980624540"/>
      </p:ext>
    </p:extLst>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1119188" y="487363"/>
            <a:ext cx="14020800" cy="1766887"/>
          </a:xfrm>
        </p:spPr>
        <p:txBody>
          <a:bodyPr/>
          <a:lstStyle/>
          <a:p>
            <a:r>
              <a:rPr lang="ko-KR" altLang="en-US"/>
              <a:t>마스터 제목 스타일 편집</a:t>
            </a:r>
            <a:endParaRPr lang="en-US"/>
          </a:p>
        </p:txBody>
      </p:sp>
      <p:sp>
        <p:nvSpPr>
          <p:cNvPr id="3" name="텍스트 개체 틀 2"/>
          <p:cNvSpPr>
            <a:spLocks noGrp="1"/>
          </p:cNvSpPr>
          <p:nvPr>
            <p:ph type="body" idx="1"/>
          </p:nvPr>
        </p:nvSpPr>
        <p:spPr>
          <a:xfrm>
            <a:off x="1119188" y="2241550"/>
            <a:ext cx="6877050" cy="10985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1119188" y="3340100"/>
            <a:ext cx="6877050" cy="4913313"/>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5" name="텍스트 개체 틀 4"/>
          <p:cNvSpPr>
            <a:spLocks noGrp="1"/>
          </p:cNvSpPr>
          <p:nvPr>
            <p:ph type="body" sz="quarter" idx="3"/>
          </p:nvPr>
        </p:nvSpPr>
        <p:spPr>
          <a:xfrm>
            <a:off x="8229600" y="2241550"/>
            <a:ext cx="6910388" cy="10985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8229600" y="3340100"/>
            <a:ext cx="6910388" cy="4913313"/>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7" name="Text Box 3">
            <a:extLst>
              <a:ext uri="{FF2B5EF4-FFF2-40B4-BE49-F238E27FC236}">
                <a16:creationId xmlns:a16="http://schemas.microsoft.com/office/drawing/2014/main" id="{9E609D4C-5B65-4628-B09C-80030CF1F96E}"/>
              </a:ext>
            </a:extLst>
          </p:cNvPr>
          <p:cNvSpPr txBox="1">
            <a:spLocks noGrp="1" noChangeArrowheads="1"/>
          </p:cNvSpPr>
          <p:nvPr>
            <p:ph type="sldNum" sz="quarter" idx="10"/>
          </p:nvPr>
        </p:nvSpPr>
        <p:spPr>
          <a:ln/>
        </p:spPr>
        <p:txBody>
          <a:bodyPr/>
          <a:lstStyle>
            <a:lvl1pPr>
              <a:defRPr/>
            </a:lvl1pPr>
          </a:lstStyle>
          <a:p>
            <a:fld id="{A525BF94-2AFE-465D-8F30-D32DFE1D1C01}" type="slidenum">
              <a:rPr lang="en-US" altLang="en-US"/>
              <a:pPr/>
              <a:t>‹#›</a:t>
            </a:fld>
            <a:endParaRPr lang="en-US" altLang="en-US"/>
          </a:p>
        </p:txBody>
      </p:sp>
    </p:spTree>
    <p:extLst>
      <p:ext uri="{BB962C8B-B14F-4D97-AF65-F5344CB8AC3E}">
        <p14:creationId xmlns:p14="http://schemas.microsoft.com/office/powerpoint/2010/main" val="2403172995"/>
      </p:ext>
    </p:extLst>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Text Box 3">
            <a:extLst>
              <a:ext uri="{FF2B5EF4-FFF2-40B4-BE49-F238E27FC236}">
                <a16:creationId xmlns:a16="http://schemas.microsoft.com/office/drawing/2014/main" id="{53C65FF8-8D31-4661-8802-B598EFCA8B0A}"/>
              </a:ext>
            </a:extLst>
          </p:cNvPr>
          <p:cNvSpPr txBox="1">
            <a:spLocks noGrp="1" noChangeArrowheads="1"/>
          </p:cNvSpPr>
          <p:nvPr>
            <p:ph type="sldNum" sz="quarter" idx="10"/>
          </p:nvPr>
        </p:nvSpPr>
        <p:spPr>
          <a:ln/>
        </p:spPr>
        <p:txBody>
          <a:bodyPr/>
          <a:lstStyle>
            <a:lvl1pPr>
              <a:defRPr/>
            </a:lvl1pPr>
          </a:lstStyle>
          <a:p>
            <a:fld id="{64EE62CB-D867-443F-A5A9-A8B999449FE0}" type="slidenum">
              <a:rPr lang="en-US" altLang="en-US"/>
              <a:pPr/>
              <a:t>‹#›</a:t>
            </a:fld>
            <a:endParaRPr lang="en-US" altLang="en-US"/>
          </a:p>
        </p:txBody>
      </p:sp>
    </p:spTree>
    <p:extLst>
      <p:ext uri="{BB962C8B-B14F-4D97-AF65-F5344CB8AC3E}">
        <p14:creationId xmlns:p14="http://schemas.microsoft.com/office/powerpoint/2010/main" val="4061530246"/>
      </p:ext>
    </p:extLst>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Text Box 3">
            <a:extLst>
              <a:ext uri="{FF2B5EF4-FFF2-40B4-BE49-F238E27FC236}">
                <a16:creationId xmlns:a16="http://schemas.microsoft.com/office/drawing/2014/main" id="{33C7E3B0-59DA-4302-ACB9-E7205165DA8F}"/>
              </a:ext>
            </a:extLst>
          </p:cNvPr>
          <p:cNvSpPr txBox="1">
            <a:spLocks noGrp="1" noChangeArrowheads="1"/>
          </p:cNvSpPr>
          <p:nvPr>
            <p:ph type="sldNum" sz="quarter" idx="10"/>
          </p:nvPr>
        </p:nvSpPr>
        <p:spPr>
          <a:ln/>
        </p:spPr>
        <p:txBody>
          <a:bodyPr/>
          <a:lstStyle>
            <a:lvl1pPr>
              <a:defRPr/>
            </a:lvl1pPr>
          </a:lstStyle>
          <a:p>
            <a:fld id="{58891BA2-B513-40CC-B30C-6DF14B684746}" type="slidenum">
              <a:rPr lang="en-US" altLang="en-US"/>
              <a:pPr/>
              <a:t>‹#›</a:t>
            </a:fld>
            <a:endParaRPr lang="en-US" altLang="en-US"/>
          </a:p>
        </p:txBody>
      </p:sp>
    </p:spTree>
    <p:extLst>
      <p:ext uri="{BB962C8B-B14F-4D97-AF65-F5344CB8AC3E}">
        <p14:creationId xmlns:p14="http://schemas.microsoft.com/office/powerpoint/2010/main" val="3641890108"/>
      </p:ext>
    </p:extLst>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1119188" y="609600"/>
            <a:ext cx="5243512" cy="2133600"/>
          </a:xfrm>
        </p:spPr>
        <p:txBody>
          <a:bodyPr anchor="b"/>
          <a:lstStyle>
            <a:lvl1pPr>
              <a:defRPr sz="3200"/>
            </a:lvl1pPr>
          </a:lstStyle>
          <a:p>
            <a:r>
              <a:rPr lang="ko-KR" altLang="en-US"/>
              <a:t>마스터 제목 스타일 편집</a:t>
            </a:r>
            <a:endParaRPr lang="en-US"/>
          </a:p>
        </p:txBody>
      </p:sp>
      <p:sp>
        <p:nvSpPr>
          <p:cNvPr id="3" name="내용 개체 틀 2"/>
          <p:cNvSpPr>
            <a:spLocks noGrp="1"/>
          </p:cNvSpPr>
          <p:nvPr>
            <p:ph idx="1"/>
          </p:nvPr>
        </p:nvSpPr>
        <p:spPr>
          <a:xfrm>
            <a:off x="6910388" y="1316038"/>
            <a:ext cx="8229600" cy="6499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텍스트 개체 틀 3"/>
          <p:cNvSpPr>
            <a:spLocks noGrp="1"/>
          </p:cNvSpPr>
          <p:nvPr>
            <p:ph type="body" sz="half" idx="2"/>
          </p:nvPr>
        </p:nvSpPr>
        <p:spPr>
          <a:xfrm>
            <a:off x="1119188" y="2743200"/>
            <a:ext cx="5243512" cy="508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Text Box 3">
            <a:extLst>
              <a:ext uri="{FF2B5EF4-FFF2-40B4-BE49-F238E27FC236}">
                <a16:creationId xmlns:a16="http://schemas.microsoft.com/office/drawing/2014/main" id="{0AB1573A-D981-406B-A058-7235140DD617}"/>
              </a:ext>
            </a:extLst>
          </p:cNvPr>
          <p:cNvSpPr txBox="1">
            <a:spLocks noGrp="1" noChangeArrowheads="1"/>
          </p:cNvSpPr>
          <p:nvPr>
            <p:ph type="sldNum" sz="quarter" idx="10"/>
          </p:nvPr>
        </p:nvSpPr>
        <p:spPr>
          <a:ln/>
        </p:spPr>
        <p:txBody>
          <a:bodyPr/>
          <a:lstStyle>
            <a:lvl1pPr>
              <a:defRPr/>
            </a:lvl1pPr>
          </a:lstStyle>
          <a:p>
            <a:fld id="{DAA1476F-5518-469F-8F7F-FECECCB934D0}" type="slidenum">
              <a:rPr lang="en-US" altLang="en-US"/>
              <a:pPr/>
              <a:t>‹#›</a:t>
            </a:fld>
            <a:endParaRPr lang="en-US" altLang="en-US"/>
          </a:p>
        </p:txBody>
      </p:sp>
    </p:spTree>
    <p:extLst>
      <p:ext uri="{BB962C8B-B14F-4D97-AF65-F5344CB8AC3E}">
        <p14:creationId xmlns:p14="http://schemas.microsoft.com/office/powerpoint/2010/main" val="1010537237"/>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Text Box 3">
            <a:extLst>
              <a:ext uri="{FF2B5EF4-FFF2-40B4-BE49-F238E27FC236}">
                <a16:creationId xmlns:a16="http://schemas.microsoft.com/office/drawing/2014/main" id="{2453E945-C9F0-4348-BA7D-B1A9438233E1}"/>
              </a:ext>
            </a:extLst>
          </p:cNvPr>
          <p:cNvSpPr txBox="1">
            <a:spLocks noGrp="1" noChangeArrowheads="1"/>
          </p:cNvSpPr>
          <p:nvPr>
            <p:ph type="sldNum" sz="quarter" idx="10"/>
          </p:nvPr>
        </p:nvSpPr>
        <p:spPr>
          <a:ln/>
        </p:spPr>
        <p:txBody>
          <a:bodyPr/>
          <a:lstStyle>
            <a:lvl1pPr>
              <a:defRPr/>
            </a:lvl1pPr>
          </a:lstStyle>
          <a:p>
            <a:fld id="{6CFD7C2B-2BC4-495B-960E-5B0F18867BB7}" type="slidenum">
              <a:rPr lang="en-US" altLang="en-US"/>
              <a:pPr/>
              <a:t>‹#›</a:t>
            </a:fld>
            <a:endParaRPr lang="en-US" altLang="en-US"/>
          </a:p>
        </p:txBody>
      </p:sp>
    </p:spTree>
    <p:extLst>
      <p:ext uri="{BB962C8B-B14F-4D97-AF65-F5344CB8AC3E}">
        <p14:creationId xmlns:p14="http://schemas.microsoft.com/office/powerpoint/2010/main" val="375021787"/>
      </p:ext>
    </p:extLst>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119188" y="609600"/>
            <a:ext cx="5243512" cy="2133600"/>
          </a:xfrm>
        </p:spPr>
        <p:txBody>
          <a:bodyPr anchor="b"/>
          <a:lstStyle>
            <a:lvl1pPr>
              <a:defRPr sz="3200"/>
            </a:lvl1pPr>
          </a:lstStyle>
          <a:p>
            <a:r>
              <a:rPr lang="ko-KR" altLang="en-US"/>
              <a:t>마스터 제목 스타일 편집</a:t>
            </a:r>
            <a:endParaRPr lang="en-US"/>
          </a:p>
        </p:txBody>
      </p:sp>
      <p:sp>
        <p:nvSpPr>
          <p:cNvPr id="3" name="그림 개체 틀 2"/>
          <p:cNvSpPr>
            <a:spLocks noGrp="1"/>
          </p:cNvSpPr>
          <p:nvPr>
            <p:ph type="pic" idx="1"/>
          </p:nvPr>
        </p:nvSpPr>
        <p:spPr>
          <a:xfrm>
            <a:off x="6910388" y="1316038"/>
            <a:ext cx="8229600" cy="64992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Gill Sans" charset="0"/>
            </a:endParaRPr>
          </a:p>
        </p:txBody>
      </p:sp>
      <p:sp>
        <p:nvSpPr>
          <p:cNvPr id="4" name="텍스트 개체 틀 3"/>
          <p:cNvSpPr>
            <a:spLocks noGrp="1"/>
          </p:cNvSpPr>
          <p:nvPr>
            <p:ph type="body" sz="half" idx="2"/>
          </p:nvPr>
        </p:nvSpPr>
        <p:spPr>
          <a:xfrm>
            <a:off x="1119188" y="2743200"/>
            <a:ext cx="5243512" cy="508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Text Box 3">
            <a:extLst>
              <a:ext uri="{FF2B5EF4-FFF2-40B4-BE49-F238E27FC236}">
                <a16:creationId xmlns:a16="http://schemas.microsoft.com/office/drawing/2014/main" id="{94D09893-007B-43DD-86C7-66A222A339F2}"/>
              </a:ext>
            </a:extLst>
          </p:cNvPr>
          <p:cNvSpPr txBox="1">
            <a:spLocks noGrp="1" noChangeArrowheads="1"/>
          </p:cNvSpPr>
          <p:nvPr>
            <p:ph type="sldNum" sz="quarter" idx="10"/>
          </p:nvPr>
        </p:nvSpPr>
        <p:spPr>
          <a:ln/>
        </p:spPr>
        <p:txBody>
          <a:bodyPr/>
          <a:lstStyle>
            <a:lvl1pPr>
              <a:defRPr/>
            </a:lvl1pPr>
          </a:lstStyle>
          <a:p>
            <a:fld id="{B02165DD-57D1-43D7-81BA-76FB4738A4DD}" type="slidenum">
              <a:rPr lang="en-US" altLang="en-US"/>
              <a:pPr/>
              <a:t>‹#›</a:t>
            </a:fld>
            <a:endParaRPr lang="en-US" altLang="en-US"/>
          </a:p>
        </p:txBody>
      </p:sp>
    </p:spTree>
    <p:extLst>
      <p:ext uri="{BB962C8B-B14F-4D97-AF65-F5344CB8AC3E}">
        <p14:creationId xmlns:p14="http://schemas.microsoft.com/office/powerpoint/2010/main" val="1271293553"/>
      </p:ext>
    </p:extLst>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Text Box 3">
            <a:extLst>
              <a:ext uri="{FF2B5EF4-FFF2-40B4-BE49-F238E27FC236}">
                <a16:creationId xmlns:a16="http://schemas.microsoft.com/office/drawing/2014/main" id="{75ADF912-4CC6-469C-B569-9787531F2C52}"/>
              </a:ext>
            </a:extLst>
          </p:cNvPr>
          <p:cNvSpPr txBox="1">
            <a:spLocks noGrp="1" noChangeArrowheads="1"/>
          </p:cNvSpPr>
          <p:nvPr>
            <p:ph type="sldNum" sz="quarter" idx="10"/>
          </p:nvPr>
        </p:nvSpPr>
        <p:spPr>
          <a:ln/>
        </p:spPr>
        <p:txBody>
          <a:bodyPr/>
          <a:lstStyle>
            <a:lvl1pPr>
              <a:defRPr/>
            </a:lvl1pPr>
          </a:lstStyle>
          <a:p>
            <a:fld id="{59D3A53E-5730-4F37-A623-E75DF7D70AC8}" type="slidenum">
              <a:rPr lang="en-US" altLang="en-US"/>
              <a:pPr/>
              <a:t>‹#›</a:t>
            </a:fld>
            <a:endParaRPr lang="en-US" altLang="en-US"/>
          </a:p>
        </p:txBody>
      </p:sp>
    </p:spTree>
    <p:extLst>
      <p:ext uri="{BB962C8B-B14F-4D97-AF65-F5344CB8AC3E}">
        <p14:creationId xmlns:p14="http://schemas.microsoft.com/office/powerpoint/2010/main" val="3232494088"/>
      </p:ext>
    </p:extLst>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12306300" y="0"/>
            <a:ext cx="3962400" cy="9144000"/>
          </a:xfrm>
        </p:spPr>
        <p:txBody>
          <a:bodyPr vert="eaVert"/>
          <a:lstStyle/>
          <a:p>
            <a:r>
              <a:rPr lang="ko-KR" altLang="en-US"/>
              <a:t>마스터 제목 스타일 편집</a:t>
            </a:r>
            <a:endParaRPr lang="en-US"/>
          </a:p>
        </p:txBody>
      </p:sp>
      <p:sp>
        <p:nvSpPr>
          <p:cNvPr id="3" name="세로 텍스트 개체 틀 2"/>
          <p:cNvSpPr>
            <a:spLocks noGrp="1"/>
          </p:cNvSpPr>
          <p:nvPr>
            <p:ph type="body" orient="vert" idx="1"/>
          </p:nvPr>
        </p:nvSpPr>
        <p:spPr>
          <a:xfrm>
            <a:off x="419100" y="0"/>
            <a:ext cx="11734800" cy="9144000"/>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Text Box 3">
            <a:extLst>
              <a:ext uri="{FF2B5EF4-FFF2-40B4-BE49-F238E27FC236}">
                <a16:creationId xmlns:a16="http://schemas.microsoft.com/office/drawing/2014/main" id="{7EC6F9E9-CE19-40D1-A0CE-49CCE5EBCE1B}"/>
              </a:ext>
            </a:extLst>
          </p:cNvPr>
          <p:cNvSpPr txBox="1">
            <a:spLocks noGrp="1" noChangeArrowheads="1"/>
          </p:cNvSpPr>
          <p:nvPr>
            <p:ph type="sldNum" sz="quarter" idx="10"/>
          </p:nvPr>
        </p:nvSpPr>
        <p:spPr>
          <a:ln/>
        </p:spPr>
        <p:txBody>
          <a:bodyPr/>
          <a:lstStyle>
            <a:lvl1pPr>
              <a:defRPr/>
            </a:lvl1pPr>
          </a:lstStyle>
          <a:p>
            <a:fld id="{3C5EFDCF-3919-4CE8-8548-C08393D691BE}" type="slidenum">
              <a:rPr lang="en-US" altLang="en-US"/>
              <a:pPr/>
              <a:t>‹#›</a:t>
            </a:fld>
            <a:endParaRPr lang="en-US" altLang="en-US"/>
          </a:p>
        </p:txBody>
      </p:sp>
    </p:spTree>
    <p:extLst>
      <p:ext uri="{BB962C8B-B14F-4D97-AF65-F5344CB8AC3E}">
        <p14:creationId xmlns:p14="http://schemas.microsoft.com/office/powerpoint/2010/main" val="469760348"/>
      </p:ext>
    </p:extLst>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2032000" y="1497013"/>
            <a:ext cx="12192000" cy="3182937"/>
          </a:xfrm>
          <a:prstGeom prst="rect">
            <a:avLst/>
          </a:prstGeom>
        </p:spPr>
        <p:txBody>
          <a:bodyPr anchor="b"/>
          <a:lstStyle>
            <a:lvl1pPr algn="ctr">
              <a:defRPr sz="6000"/>
            </a:lvl1pPr>
          </a:lstStyle>
          <a:p>
            <a:r>
              <a:rPr lang="ko-KR" altLang="en-US"/>
              <a:t>마스터 제목 스타일 편집</a:t>
            </a:r>
            <a:endParaRPr lang="en-US"/>
          </a:p>
        </p:txBody>
      </p:sp>
      <p:sp>
        <p:nvSpPr>
          <p:cNvPr id="3" name="부제목 2"/>
          <p:cNvSpPr>
            <a:spLocks noGrp="1"/>
          </p:cNvSpPr>
          <p:nvPr>
            <p:ph type="subTitle" idx="1"/>
          </p:nvPr>
        </p:nvSpPr>
        <p:spPr>
          <a:xfrm>
            <a:off x="2032000" y="4802188"/>
            <a:ext cx="12192000" cy="220821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endParaRPr lang="en-US"/>
          </a:p>
        </p:txBody>
      </p:sp>
      <p:sp>
        <p:nvSpPr>
          <p:cNvPr id="4" name="Text Box 1">
            <a:extLst>
              <a:ext uri="{FF2B5EF4-FFF2-40B4-BE49-F238E27FC236}">
                <a16:creationId xmlns:a16="http://schemas.microsoft.com/office/drawing/2014/main" id="{7F9EA264-ACDF-4B90-95E7-2D2284EFBEF2}"/>
              </a:ext>
            </a:extLst>
          </p:cNvPr>
          <p:cNvSpPr txBox="1">
            <a:spLocks noGrp="1" noChangeArrowheads="1"/>
          </p:cNvSpPr>
          <p:nvPr>
            <p:ph type="sldNum" sz="quarter" idx="10"/>
          </p:nvPr>
        </p:nvSpPr>
        <p:spPr>
          <a:ln/>
        </p:spPr>
        <p:txBody>
          <a:bodyPr/>
          <a:lstStyle>
            <a:lvl1pPr>
              <a:defRPr/>
            </a:lvl1pPr>
          </a:lstStyle>
          <a:p>
            <a:fld id="{A8968E31-9D7F-4A37-9782-42239A2D9D77}" type="slidenum">
              <a:rPr lang="en-US" altLang="en-US"/>
              <a:pPr/>
              <a:t>‹#›</a:t>
            </a:fld>
            <a:endParaRPr lang="en-US" altLang="en-US"/>
          </a:p>
        </p:txBody>
      </p:sp>
    </p:spTree>
    <p:extLst>
      <p:ext uri="{BB962C8B-B14F-4D97-AF65-F5344CB8AC3E}">
        <p14:creationId xmlns:p14="http://schemas.microsoft.com/office/powerpoint/2010/main" val="1713264679"/>
      </p:ext>
    </p:extLst>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1117600" y="487363"/>
            <a:ext cx="14020800" cy="1766887"/>
          </a:xfrm>
          <a:prstGeom prst="rect">
            <a:avLst/>
          </a:prstGeom>
        </p:spPr>
        <p:txBody>
          <a:bodyPr/>
          <a:lstStyle/>
          <a:p>
            <a:r>
              <a:rPr lang="ko-KR" altLang="en-US"/>
              <a:t>마스터 제목 스타일 편집</a:t>
            </a:r>
            <a:endParaRPr lang="en-US"/>
          </a:p>
        </p:txBody>
      </p:sp>
      <p:sp>
        <p:nvSpPr>
          <p:cNvPr id="3" name="내용 개체 틀 2"/>
          <p:cNvSpPr>
            <a:spLocks noGrp="1"/>
          </p:cNvSpPr>
          <p:nvPr>
            <p:ph idx="1"/>
          </p:nvPr>
        </p:nvSpPr>
        <p:spPr>
          <a:xfrm>
            <a:off x="1117600" y="2433638"/>
            <a:ext cx="14020800" cy="5802312"/>
          </a:xfrm>
          <a:prstGeom prst="rect">
            <a:avLst/>
          </a:prstGeo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Text Box 1">
            <a:extLst>
              <a:ext uri="{FF2B5EF4-FFF2-40B4-BE49-F238E27FC236}">
                <a16:creationId xmlns:a16="http://schemas.microsoft.com/office/drawing/2014/main" id="{281E3871-2CA8-408B-B6BA-77B9B8C84077}"/>
              </a:ext>
            </a:extLst>
          </p:cNvPr>
          <p:cNvSpPr txBox="1">
            <a:spLocks noGrp="1" noChangeArrowheads="1"/>
          </p:cNvSpPr>
          <p:nvPr>
            <p:ph type="sldNum" sz="quarter" idx="10"/>
          </p:nvPr>
        </p:nvSpPr>
        <p:spPr>
          <a:ln/>
        </p:spPr>
        <p:txBody>
          <a:bodyPr/>
          <a:lstStyle>
            <a:lvl1pPr>
              <a:defRPr/>
            </a:lvl1pPr>
          </a:lstStyle>
          <a:p>
            <a:fld id="{FB67B868-3DD1-4E46-A2D8-C4E089A5B65D}" type="slidenum">
              <a:rPr lang="en-US" altLang="en-US"/>
              <a:pPr/>
              <a:t>‹#›</a:t>
            </a:fld>
            <a:endParaRPr lang="en-US" altLang="en-US"/>
          </a:p>
        </p:txBody>
      </p:sp>
    </p:spTree>
    <p:extLst>
      <p:ext uri="{BB962C8B-B14F-4D97-AF65-F5344CB8AC3E}">
        <p14:creationId xmlns:p14="http://schemas.microsoft.com/office/powerpoint/2010/main" val="2432331739"/>
      </p:ext>
    </p:extLst>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1109663" y="2279650"/>
            <a:ext cx="14020800" cy="3803650"/>
          </a:xfrm>
          <a:prstGeom prst="rect">
            <a:avLst/>
          </a:prstGeom>
        </p:spPr>
        <p:txBody>
          <a:bodyPr anchor="b"/>
          <a:lstStyle>
            <a:lvl1pPr>
              <a:defRPr sz="6000"/>
            </a:lvl1pPr>
          </a:lstStyle>
          <a:p>
            <a:r>
              <a:rPr lang="ko-KR" altLang="en-US"/>
              <a:t>마스터 제목 스타일 편집</a:t>
            </a:r>
            <a:endParaRPr lang="en-US"/>
          </a:p>
        </p:txBody>
      </p:sp>
      <p:sp>
        <p:nvSpPr>
          <p:cNvPr id="3" name="텍스트 개체 틀 2"/>
          <p:cNvSpPr>
            <a:spLocks noGrp="1"/>
          </p:cNvSpPr>
          <p:nvPr>
            <p:ph type="body" idx="1"/>
          </p:nvPr>
        </p:nvSpPr>
        <p:spPr>
          <a:xfrm>
            <a:off x="1109663" y="6119813"/>
            <a:ext cx="14020800" cy="2000250"/>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ko-KR" altLang="en-US"/>
              <a:t>마스터 텍스트 스타일을 편집합니다</a:t>
            </a:r>
          </a:p>
        </p:txBody>
      </p:sp>
      <p:sp>
        <p:nvSpPr>
          <p:cNvPr id="4" name="Text Box 1">
            <a:extLst>
              <a:ext uri="{FF2B5EF4-FFF2-40B4-BE49-F238E27FC236}">
                <a16:creationId xmlns:a16="http://schemas.microsoft.com/office/drawing/2014/main" id="{01B55191-6A4D-411E-B8FA-7CF13A42FF5C}"/>
              </a:ext>
            </a:extLst>
          </p:cNvPr>
          <p:cNvSpPr txBox="1">
            <a:spLocks noGrp="1" noChangeArrowheads="1"/>
          </p:cNvSpPr>
          <p:nvPr>
            <p:ph type="sldNum" sz="quarter" idx="10"/>
          </p:nvPr>
        </p:nvSpPr>
        <p:spPr>
          <a:ln/>
        </p:spPr>
        <p:txBody>
          <a:bodyPr/>
          <a:lstStyle>
            <a:lvl1pPr>
              <a:defRPr/>
            </a:lvl1pPr>
          </a:lstStyle>
          <a:p>
            <a:fld id="{23FC2306-5BF6-4978-8D16-AE03E8476A36}" type="slidenum">
              <a:rPr lang="en-US" altLang="en-US"/>
              <a:pPr/>
              <a:t>‹#›</a:t>
            </a:fld>
            <a:endParaRPr lang="en-US" altLang="en-US"/>
          </a:p>
        </p:txBody>
      </p:sp>
    </p:spTree>
    <p:extLst>
      <p:ext uri="{BB962C8B-B14F-4D97-AF65-F5344CB8AC3E}">
        <p14:creationId xmlns:p14="http://schemas.microsoft.com/office/powerpoint/2010/main" val="841883120"/>
      </p:ext>
    </p:extLst>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a:xfrm>
            <a:off x="1117600" y="487363"/>
            <a:ext cx="14020800" cy="1766887"/>
          </a:xfrm>
          <a:prstGeom prst="rect">
            <a:avLst/>
          </a:prstGeom>
        </p:spPr>
        <p:txBody>
          <a:bodyPr/>
          <a:lstStyle/>
          <a:p>
            <a:r>
              <a:rPr lang="ko-KR" altLang="en-US"/>
              <a:t>마스터 제목 스타일 편집</a:t>
            </a:r>
            <a:endParaRPr lang="en-US"/>
          </a:p>
        </p:txBody>
      </p:sp>
      <p:sp>
        <p:nvSpPr>
          <p:cNvPr id="3" name="내용 개체 틀 2"/>
          <p:cNvSpPr>
            <a:spLocks noGrp="1"/>
          </p:cNvSpPr>
          <p:nvPr>
            <p:ph sz="half" idx="1"/>
          </p:nvPr>
        </p:nvSpPr>
        <p:spPr>
          <a:xfrm>
            <a:off x="1117600" y="2433638"/>
            <a:ext cx="6934200" cy="5802312"/>
          </a:xfrm>
          <a:prstGeom prst="rect">
            <a:avLst/>
          </a:prstGeo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내용 개체 틀 3"/>
          <p:cNvSpPr>
            <a:spLocks noGrp="1"/>
          </p:cNvSpPr>
          <p:nvPr>
            <p:ph sz="half" idx="2"/>
          </p:nvPr>
        </p:nvSpPr>
        <p:spPr>
          <a:xfrm>
            <a:off x="8204200" y="2433638"/>
            <a:ext cx="6934200" cy="5802312"/>
          </a:xfrm>
          <a:prstGeom prst="rect">
            <a:avLst/>
          </a:prstGeo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5" name="Text Box 1">
            <a:extLst>
              <a:ext uri="{FF2B5EF4-FFF2-40B4-BE49-F238E27FC236}">
                <a16:creationId xmlns:a16="http://schemas.microsoft.com/office/drawing/2014/main" id="{21D6D888-0FFE-4976-ADB8-225B71DBC73D}"/>
              </a:ext>
            </a:extLst>
          </p:cNvPr>
          <p:cNvSpPr txBox="1">
            <a:spLocks noGrp="1" noChangeArrowheads="1"/>
          </p:cNvSpPr>
          <p:nvPr>
            <p:ph type="sldNum" sz="quarter" idx="10"/>
          </p:nvPr>
        </p:nvSpPr>
        <p:spPr>
          <a:ln/>
        </p:spPr>
        <p:txBody>
          <a:bodyPr/>
          <a:lstStyle>
            <a:lvl1pPr>
              <a:defRPr/>
            </a:lvl1pPr>
          </a:lstStyle>
          <a:p>
            <a:fld id="{15CC0A42-F4DB-4B0C-B1FA-9E1EA5F87E8D}" type="slidenum">
              <a:rPr lang="en-US" altLang="en-US"/>
              <a:pPr/>
              <a:t>‹#›</a:t>
            </a:fld>
            <a:endParaRPr lang="en-US" altLang="en-US"/>
          </a:p>
        </p:txBody>
      </p:sp>
    </p:spTree>
    <p:extLst>
      <p:ext uri="{BB962C8B-B14F-4D97-AF65-F5344CB8AC3E}">
        <p14:creationId xmlns:p14="http://schemas.microsoft.com/office/powerpoint/2010/main" val="4091610487"/>
      </p:ext>
    </p:extLst>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1119188" y="487363"/>
            <a:ext cx="14020800" cy="1766887"/>
          </a:xfrm>
          <a:prstGeom prst="rect">
            <a:avLst/>
          </a:prstGeom>
        </p:spPr>
        <p:txBody>
          <a:bodyPr/>
          <a:lstStyle/>
          <a:p>
            <a:r>
              <a:rPr lang="ko-KR" altLang="en-US"/>
              <a:t>마스터 제목 스타일 편집</a:t>
            </a:r>
            <a:endParaRPr lang="en-US"/>
          </a:p>
        </p:txBody>
      </p:sp>
      <p:sp>
        <p:nvSpPr>
          <p:cNvPr id="3" name="텍스트 개체 틀 2"/>
          <p:cNvSpPr>
            <a:spLocks noGrp="1"/>
          </p:cNvSpPr>
          <p:nvPr>
            <p:ph type="body" idx="1"/>
          </p:nvPr>
        </p:nvSpPr>
        <p:spPr>
          <a:xfrm>
            <a:off x="1119188" y="2241550"/>
            <a:ext cx="6877050" cy="10985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1119188" y="3340100"/>
            <a:ext cx="6877050" cy="4913313"/>
          </a:xfrm>
          <a:prstGeom prst="rect">
            <a:avLst/>
          </a:prstGeo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5" name="텍스트 개체 틀 4"/>
          <p:cNvSpPr>
            <a:spLocks noGrp="1"/>
          </p:cNvSpPr>
          <p:nvPr>
            <p:ph type="body" sz="quarter" idx="3"/>
          </p:nvPr>
        </p:nvSpPr>
        <p:spPr>
          <a:xfrm>
            <a:off x="8229600" y="2241550"/>
            <a:ext cx="6910388" cy="10985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8229600" y="3340100"/>
            <a:ext cx="6910388" cy="4913313"/>
          </a:xfrm>
          <a:prstGeom prst="rect">
            <a:avLst/>
          </a:prstGeo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7" name="Text Box 1">
            <a:extLst>
              <a:ext uri="{FF2B5EF4-FFF2-40B4-BE49-F238E27FC236}">
                <a16:creationId xmlns:a16="http://schemas.microsoft.com/office/drawing/2014/main" id="{7868DD77-3221-4C08-ACCB-189635A08609}"/>
              </a:ext>
            </a:extLst>
          </p:cNvPr>
          <p:cNvSpPr txBox="1">
            <a:spLocks noGrp="1" noChangeArrowheads="1"/>
          </p:cNvSpPr>
          <p:nvPr>
            <p:ph type="sldNum" sz="quarter" idx="10"/>
          </p:nvPr>
        </p:nvSpPr>
        <p:spPr>
          <a:ln/>
        </p:spPr>
        <p:txBody>
          <a:bodyPr/>
          <a:lstStyle>
            <a:lvl1pPr>
              <a:defRPr/>
            </a:lvl1pPr>
          </a:lstStyle>
          <a:p>
            <a:fld id="{AD93B941-DAF3-44BE-8757-0FFC959ECAEE}" type="slidenum">
              <a:rPr lang="en-US" altLang="en-US"/>
              <a:pPr/>
              <a:t>‹#›</a:t>
            </a:fld>
            <a:endParaRPr lang="en-US" altLang="en-US"/>
          </a:p>
        </p:txBody>
      </p:sp>
    </p:spTree>
    <p:extLst>
      <p:ext uri="{BB962C8B-B14F-4D97-AF65-F5344CB8AC3E}">
        <p14:creationId xmlns:p14="http://schemas.microsoft.com/office/powerpoint/2010/main" val="1825607996"/>
      </p:ext>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a:xfrm>
            <a:off x="1117600" y="487363"/>
            <a:ext cx="14020800" cy="1766887"/>
          </a:xfrm>
          <a:prstGeom prst="rect">
            <a:avLst/>
          </a:prstGeom>
        </p:spPr>
        <p:txBody>
          <a:bodyPr/>
          <a:lstStyle/>
          <a:p>
            <a:r>
              <a:rPr lang="ko-KR" altLang="en-US"/>
              <a:t>마스터 제목 스타일 편집</a:t>
            </a:r>
            <a:endParaRPr lang="en-US"/>
          </a:p>
        </p:txBody>
      </p:sp>
      <p:sp>
        <p:nvSpPr>
          <p:cNvPr id="3" name="Text Box 1">
            <a:extLst>
              <a:ext uri="{FF2B5EF4-FFF2-40B4-BE49-F238E27FC236}">
                <a16:creationId xmlns:a16="http://schemas.microsoft.com/office/drawing/2014/main" id="{E9D54B58-8816-4B9B-97FE-0C2CED573C9A}"/>
              </a:ext>
            </a:extLst>
          </p:cNvPr>
          <p:cNvSpPr txBox="1">
            <a:spLocks noGrp="1" noChangeArrowheads="1"/>
          </p:cNvSpPr>
          <p:nvPr>
            <p:ph type="sldNum" sz="quarter" idx="10"/>
          </p:nvPr>
        </p:nvSpPr>
        <p:spPr>
          <a:ln/>
        </p:spPr>
        <p:txBody>
          <a:bodyPr/>
          <a:lstStyle>
            <a:lvl1pPr>
              <a:defRPr/>
            </a:lvl1pPr>
          </a:lstStyle>
          <a:p>
            <a:fld id="{C37462FB-A05D-4B3B-B2A4-8FCC0908AA11}" type="slidenum">
              <a:rPr lang="en-US" altLang="en-US"/>
              <a:pPr/>
              <a:t>‹#›</a:t>
            </a:fld>
            <a:endParaRPr lang="en-US" altLang="en-US"/>
          </a:p>
        </p:txBody>
      </p:sp>
    </p:spTree>
    <p:extLst>
      <p:ext uri="{BB962C8B-B14F-4D97-AF65-F5344CB8AC3E}">
        <p14:creationId xmlns:p14="http://schemas.microsoft.com/office/powerpoint/2010/main" val="3961385867"/>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A0DF2E33-782E-411E-A33E-17F80DC92CBD}"/>
              </a:ext>
            </a:extLst>
          </p:cNvPr>
          <p:cNvSpPr txBox="1">
            <a:spLocks noGrp="1" noChangeArrowheads="1"/>
          </p:cNvSpPr>
          <p:nvPr>
            <p:ph type="sldNum" sz="quarter" idx="10"/>
          </p:nvPr>
        </p:nvSpPr>
        <p:spPr>
          <a:ln/>
        </p:spPr>
        <p:txBody>
          <a:bodyPr/>
          <a:lstStyle>
            <a:lvl1pPr>
              <a:defRPr/>
            </a:lvl1pPr>
          </a:lstStyle>
          <a:p>
            <a:fld id="{37875A43-52E3-4F88-947A-7642F59D4D97}" type="slidenum">
              <a:rPr lang="en-US" altLang="en-US"/>
              <a:pPr/>
              <a:t>‹#›</a:t>
            </a:fld>
            <a:endParaRPr lang="en-US" altLang="en-US"/>
          </a:p>
        </p:txBody>
      </p:sp>
    </p:spTree>
    <p:extLst>
      <p:ext uri="{BB962C8B-B14F-4D97-AF65-F5344CB8AC3E}">
        <p14:creationId xmlns:p14="http://schemas.microsoft.com/office/powerpoint/2010/main" val="304265067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1109663" y="2279650"/>
            <a:ext cx="14020800" cy="3803650"/>
          </a:xfrm>
        </p:spPr>
        <p:txBody>
          <a:bodyPr anchor="b"/>
          <a:lstStyle>
            <a:lvl1pPr>
              <a:defRPr sz="6000"/>
            </a:lvl1pPr>
          </a:lstStyle>
          <a:p>
            <a:r>
              <a:rPr lang="ko-KR" altLang="en-US"/>
              <a:t>마스터 제목 스타일 편집</a:t>
            </a:r>
            <a:endParaRPr lang="en-US"/>
          </a:p>
        </p:txBody>
      </p:sp>
      <p:sp>
        <p:nvSpPr>
          <p:cNvPr id="3" name="텍스트 개체 틀 2"/>
          <p:cNvSpPr>
            <a:spLocks noGrp="1"/>
          </p:cNvSpPr>
          <p:nvPr>
            <p:ph type="body" idx="1"/>
          </p:nvPr>
        </p:nvSpPr>
        <p:spPr>
          <a:xfrm>
            <a:off x="1109663" y="6119813"/>
            <a:ext cx="14020800" cy="200025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ko-KR" altLang="en-US"/>
              <a:t>마스터 텍스트 스타일을 편집합니다</a:t>
            </a:r>
          </a:p>
        </p:txBody>
      </p:sp>
      <p:sp>
        <p:nvSpPr>
          <p:cNvPr id="4" name="Text Box 3">
            <a:extLst>
              <a:ext uri="{FF2B5EF4-FFF2-40B4-BE49-F238E27FC236}">
                <a16:creationId xmlns:a16="http://schemas.microsoft.com/office/drawing/2014/main" id="{8A6E75DF-9017-42DF-A289-E3EF51D84947}"/>
              </a:ext>
            </a:extLst>
          </p:cNvPr>
          <p:cNvSpPr txBox="1">
            <a:spLocks noGrp="1" noChangeArrowheads="1"/>
          </p:cNvSpPr>
          <p:nvPr>
            <p:ph type="sldNum" sz="quarter" idx="10"/>
          </p:nvPr>
        </p:nvSpPr>
        <p:spPr>
          <a:ln/>
        </p:spPr>
        <p:txBody>
          <a:bodyPr/>
          <a:lstStyle>
            <a:lvl1pPr>
              <a:defRPr/>
            </a:lvl1pPr>
          </a:lstStyle>
          <a:p>
            <a:fld id="{1D1BECE3-F647-44D7-8E76-9DCCEE92179D}" type="slidenum">
              <a:rPr lang="en-US" altLang="en-US"/>
              <a:pPr/>
              <a:t>‹#›</a:t>
            </a:fld>
            <a:endParaRPr lang="en-US" altLang="en-US"/>
          </a:p>
        </p:txBody>
      </p:sp>
    </p:spTree>
    <p:extLst>
      <p:ext uri="{BB962C8B-B14F-4D97-AF65-F5344CB8AC3E}">
        <p14:creationId xmlns:p14="http://schemas.microsoft.com/office/powerpoint/2010/main" val="3308916451"/>
      </p:ext>
    </p:extLst>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1119188" y="609600"/>
            <a:ext cx="5243512" cy="2133600"/>
          </a:xfrm>
          <a:prstGeom prst="rect">
            <a:avLst/>
          </a:prstGeom>
        </p:spPr>
        <p:txBody>
          <a:bodyPr anchor="b"/>
          <a:lstStyle>
            <a:lvl1pPr>
              <a:defRPr sz="3200"/>
            </a:lvl1pPr>
          </a:lstStyle>
          <a:p>
            <a:r>
              <a:rPr lang="ko-KR" altLang="en-US"/>
              <a:t>마스터 제목 스타일 편집</a:t>
            </a:r>
            <a:endParaRPr lang="en-US"/>
          </a:p>
        </p:txBody>
      </p:sp>
      <p:sp>
        <p:nvSpPr>
          <p:cNvPr id="3" name="내용 개체 틀 2"/>
          <p:cNvSpPr>
            <a:spLocks noGrp="1"/>
          </p:cNvSpPr>
          <p:nvPr>
            <p:ph idx="1"/>
          </p:nvPr>
        </p:nvSpPr>
        <p:spPr>
          <a:xfrm>
            <a:off x="6910388" y="1316038"/>
            <a:ext cx="8229600" cy="64992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텍스트 개체 틀 3"/>
          <p:cNvSpPr>
            <a:spLocks noGrp="1"/>
          </p:cNvSpPr>
          <p:nvPr>
            <p:ph type="body" sz="half" idx="2"/>
          </p:nvPr>
        </p:nvSpPr>
        <p:spPr>
          <a:xfrm>
            <a:off x="1119188" y="2743200"/>
            <a:ext cx="5243512" cy="508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Text Box 1">
            <a:extLst>
              <a:ext uri="{FF2B5EF4-FFF2-40B4-BE49-F238E27FC236}">
                <a16:creationId xmlns:a16="http://schemas.microsoft.com/office/drawing/2014/main" id="{55A3F0CF-C8F2-4284-B9FC-81B4B813B346}"/>
              </a:ext>
            </a:extLst>
          </p:cNvPr>
          <p:cNvSpPr txBox="1">
            <a:spLocks noGrp="1" noChangeArrowheads="1"/>
          </p:cNvSpPr>
          <p:nvPr>
            <p:ph type="sldNum" sz="quarter" idx="10"/>
          </p:nvPr>
        </p:nvSpPr>
        <p:spPr>
          <a:ln/>
        </p:spPr>
        <p:txBody>
          <a:bodyPr/>
          <a:lstStyle>
            <a:lvl1pPr>
              <a:defRPr/>
            </a:lvl1pPr>
          </a:lstStyle>
          <a:p>
            <a:fld id="{C38DD991-5D21-410F-8C60-9F5654FD81FD}" type="slidenum">
              <a:rPr lang="en-US" altLang="en-US"/>
              <a:pPr/>
              <a:t>‹#›</a:t>
            </a:fld>
            <a:endParaRPr lang="en-US" altLang="en-US"/>
          </a:p>
        </p:txBody>
      </p:sp>
    </p:spTree>
    <p:extLst>
      <p:ext uri="{BB962C8B-B14F-4D97-AF65-F5344CB8AC3E}">
        <p14:creationId xmlns:p14="http://schemas.microsoft.com/office/powerpoint/2010/main" val="2092334184"/>
      </p:ext>
    </p:extLst>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119188" y="609600"/>
            <a:ext cx="5243512" cy="2133600"/>
          </a:xfrm>
          <a:prstGeom prst="rect">
            <a:avLst/>
          </a:prstGeom>
        </p:spPr>
        <p:txBody>
          <a:bodyPr anchor="b"/>
          <a:lstStyle>
            <a:lvl1pPr>
              <a:defRPr sz="3200"/>
            </a:lvl1pPr>
          </a:lstStyle>
          <a:p>
            <a:r>
              <a:rPr lang="ko-KR" altLang="en-US"/>
              <a:t>마스터 제목 스타일 편집</a:t>
            </a:r>
            <a:endParaRPr lang="en-US"/>
          </a:p>
        </p:txBody>
      </p:sp>
      <p:sp>
        <p:nvSpPr>
          <p:cNvPr id="3" name="그림 개체 틀 2"/>
          <p:cNvSpPr>
            <a:spLocks noGrp="1"/>
          </p:cNvSpPr>
          <p:nvPr>
            <p:ph type="pic" idx="1"/>
          </p:nvPr>
        </p:nvSpPr>
        <p:spPr>
          <a:xfrm>
            <a:off x="6910388" y="1316038"/>
            <a:ext cx="8229600" cy="64992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Gill Sans" charset="0"/>
            </a:endParaRPr>
          </a:p>
        </p:txBody>
      </p:sp>
      <p:sp>
        <p:nvSpPr>
          <p:cNvPr id="4" name="텍스트 개체 틀 3"/>
          <p:cNvSpPr>
            <a:spLocks noGrp="1"/>
          </p:cNvSpPr>
          <p:nvPr>
            <p:ph type="body" sz="half" idx="2"/>
          </p:nvPr>
        </p:nvSpPr>
        <p:spPr>
          <a:xfrm>
            <a:off x="1119188" y="2743200"/>
            <a:ext cx="5243512" cy="508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Text Box 1">
            <a:extLst>
              <a:ext uri="{FF2B5EF4-FFF2-40B4-BE49-F238E27FC236}">
                <a16:creationId xmlns:a16="http://schemas.microsoft.com/office/drawing/2014/main" id="{0D14F1DE-65E5-4259-ABBA-31826BECF324}"/>
              </a:ext>
            </a:extLst>
          </p:cNvPr>
          <p:cNvSpPr txBox="1">
            <a:spLocks noGrp="1" noChangeArrowheads="1"/>
          </p:cNvSpPr>
          <p:nvPr>
            <p:ph type="sldNum" sz="quarter" idx="10"/>
          </p:nvPr>
        </p:nvSpPr>
        <p:spPr>
          <a:ln/>
        </p:spPr>
        <p:txBody>
          <a:bodyPr/>
          <a:lstStyle>
            <a:lvl1pPr>
              <a:defRPr/>
            </a:lvl1pPr>
          </a:lstStyle>
          <a:p>
            <a:fld id="{EADBE612-6334-49F1-9F36-45107096C01B}" type="slidenum">
              <a:rPr lang="en-US" altLang="en-US"/>
              <a:pPr/>
              <a:t>‹#›</a:t>
            </a:fld>
            <a:endParaRPr lang="en-US" altLang="en-US"/>
          </a:p>
        </p:txBody>
      </p:sp>
    </p:spTree>
    <p:extLst>
      <p:ext uri="{BB962C8B-B14F-4D97-AF65-F5344CB8AC3E}">
        <p14:creationId xmlns:p14="http://schemas.microsoft.com/office/powerpoint/2010/main" val="3753489087"/>
      </p:ext>
    </p:extLst>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a:xfrm>
            <a:off x="1117600" y="487363"/>
            <a:ext cx="14020800" cy="1766887"/>
          </a:xfrm>
          <a:prstGeom prst="rect">
            <a:avLst/>
          </a:prstGeom>
        </p:spPr>
        <p:txBody>
          <a:bodyPr/>
          <a:lstStyle/>
          <a:p>
            <a:r>
              <a:rPr lang="ko-KR" altLang="en-US"/>
              <a:t>마스터 제목 스타일 편집</a:t>
            </a:r>
            <a:endParaRPr lang="en-US"/>
          </a:p>
        </p:txBody>
      </p:sp>
      <p:sp>
        <p:nvSpPr>
          <p:cNvPr id="3" name="세로 텍스트 개체 틀 2"/>
          <p:cNvSpPr>
            <a:spLocks noGrp="1"/>
          </p:cNvSpPr>
          <p:nvPr>
            <p:ph type="body" orient="vert" idx="1"/>
          </p:nvPr>
        </p:nvSpPr>
        <p:spPr>
          <a:xfrm>
            <a:off x="1117600" y="2433638"/>
            <a:ext cx="14020800" cy="5802312"/>
          </a:xfrm>
          <a:prstGeom prst="rect">
            <a:avLst/>
          </a:prstGeo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Text Box 1">
            <a:extLst>
              <a:ext uri="{FF2B5EF4-FFF2-40B4-BE49-F238E27FC236}">
                <a16:creationId xmlns:a16="http://schemas.microsoft.com/office/drawing/2014/main" id="{48259189-3B86-417D-BF54-D416270D9F00}"/>
              </a:ext>
            </a:extLst>
          </p:cNvPr>
          <p:cNvSpPr txBox="1">
            <a:spLocks noGrp="1" noChangeArrowheads="1"/>
          </p:cNvSpPr>
          <p:nvPr>
            <p:ph type="sldNum" sz="quarter" idx="10"/>
          </p:nvPr>
        </p:nvSpPr>
        <p:spPr>
          <a:ln/>
        </p:spPr>
        <p:txBody>
          <a:bodyPr/>
          <a:lstStyle>
            <a:lvl1pPr>
              <a:defRPr/>
            </a:lvl1pPr>
          </a:lstStyle>
          <a:p>
            <a:fld id="{DF7BC005-BD76-4739-BF5D-C921DC94F387}" type="slidenum">
              <a:rPr lang="en-US" altLang="en-US"/>
              <a:pPr/>
              <a:t>‹#›</a:t>
            </a:fld>
            <a:endParaRPr lang="en-US" altLang="en-US"/>
          </a:p>
        </p:txBody>
      </p:sp>
    </p:spTree>
    <p:extLst>
      <p:ext uri="{BB962C8B-B14F-4D97-AF65-F5344CB8AC3E}">
        <p14:creationId xmlns:p14="http://schemas.microsoft.com/office/powerpoint/2010/main" val="898678128"/>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11633200" y="487363"/>
            <a:ext cx="3505200" cy="7748587"/>
          </a:xfrm>
          <a:prstGeom prst="rect">
            <a:avLst/>
          </a:prstGeom>
        </p:spPr>
        <p:txBody>
          <a:bodyPr vert="eaVert"/>
          <a:lstStyle/>
          <a:p>
            <a:r>
              <a:rPr lang="ko-KR" altLang="en-US"/>
              <a:t>마스터 제목 스타일 편집</a:t>
            </a:r>
            <a:endParaRPr lang="en-US"/>
          </a:p>
        </p:txBody>
      </p:sp>
      <p:sp>
        <p:nvSpPr>
          <p:cNvPr id="3" name="세로 텍스트 개체 틀 2"/>
          <p:cNvSpPr>
            <a:spLocks noGrp="1"/>
          </p:cNvSpPr>
          <p:nvPr>
            <p:ph type="body" orient="vert" idx="1"/>
          </p:nvPr>
        </p:nvSpPr>
        <p:spPr>
          <a:xfrm>
            <a:off x="1117600" y="487363"/>
            <a:ext cx="10363200" cy="7748587"/>
          </a:xfrm>
          <a:prstGeom prst="rect">
            <a:avLst/>
          </a:prstGeo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Text Box 1">
            <a:extLst>
              <a:ext uri="{FF2B5EF4-FFF2-40B4-BE49-F238E27FC236}">
                <a16:creationId xmlns:a16="http://schemas.microsoft.com/office/drawing/2014/main" id="{1C7B4356-289C-424E-9576-6EE8D6E07C6B}"/>
              </a:ext>
            </a:extLst>
          </p:cNvPr>
          <p:cNvSpPr txBox="1">
            <a:spLocks noGrp="1" noChangeArrowheads="1"/>
          </p:cNvSpPr>
          <p:nvPr>
            <p:ph type="sldNum" sz="quarter" idx="10"/>
          </p:nvPr>
        </p:nvSpPr>
        <p:spPr>
          <a:ln/>
        </p:spPr>
        <p:txBody>
          <a:bodyPr/>
          <a:lstStyle>
            <a:lvl1pPr>
              <a:defRPr/>
            </a:lvl1pPr>
          </a:lstStyle>
          <a:p>
            <a:fld id="{968A0A4B-AE4E-45A9-B96B-1C1EE8FFB814}" type="slidenum">
              <a:rPr lang="en-US" altLang="en-US"/>
              <a:pPr/>
              <a:t>‹#›</a:t>
            </a:fld>
            <a:endParaRPr lang="en-US" altLang="en-US"/>
          </a:p>
        </p:txBody>
      </p:sp>
    </p:spTree>
    <p:extLst>
      <p:ext uri="{BB962C8B-B14F-4D97-AF65-F5344CB8AC3E}">
        <p14:creationId xmlns:p14="http://schemas.microsoft.com/office/powerpoint/2010/main" val="2409383760"/>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2032000" y="1497013"/>
            <a:ext cx="12192000" cy="3182937"/>
          </a:xfrm>
        </p:spPr>
        <p:txBody>
          <a:bodyPr anchor="b"/>
          <a:lstStyle>
            <a:lvl1pPr algn="ctr">
              <a:defRPr sz="6000"/>
            </a:lvl1pPr>
          </a:lstStyle>
          <a:p>
            <a:r>
              <a:rPr lang="ko-KR" altLang="en-US"/>
              <a:t>마스터 제목 스타일 편집</a:t>
            </a:r>
            <a:endParaRPr lang="en-US"/>
          </a:p>
        </p:txBody>
      </p:sp>
      <p:sp>
        <p:nvSpPr>
          <p:cNvPr id="3" name="부제목 2"/>
          <p:cNvSpPr>
            <a:spLocks noGrp="1"/>
          </p:cNvSpPr>
          <p:nvPr>
            <p:ph type="subTitle" idx="1"/>
          </p:nvPr>
        </p:nvSpPr>
        <p:spPr>
          <a:xfrm>
            <a:off x="2032000" y="4802188"/>
            <a:ext cx="12192000" cy="22082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endParaRPr lang="en-US"/>
          </a:p>
        </p:txBody>
      </p:sp>
      <p:sp>
        <p:nvSpPr>
          <p:cNvPr id="4" name="Text Box 3">
            <a:extLst>
              <a:ext uri="{FF2B5EF4-FFF2-40B4-BE49-F238E27FC236}">
                <a16:creationId xmlns:a16="http://schemas.microsoft.com/office/drawing/2014/main" id="{E687BDF7-7E6F-4C65-916C-0E06A1413F64}"/>
              </a:ext>
            </a:extLst>
          </p:cNvPr>
          <p:cNvSpPr txBox="1">
            <a:spLocks noGrp="1" noChangeArrowheads="1"/>
          </p:cNvSpPr>
          <p:nvPr>
            <p:ph type="sldNum" sz="quarter" idx="10"/>
          </p:nvPr>
        </p:nvSpPr>
        <p:spPr>
          <a:ln/>
        </p:spPr>
        <p:txBody>
          <a:bodyPr/>
          <a:lstStyle>
            <a:lvl1pPr>
              <a:defRPr/>
            </a:lvl1pPr>
          </a:lstStyle>
          <a:p>
            <a:fld id="{2AB187C9-1247-4A43-BA66-F5DE3F4B2803}" type="slidenum">
              <a:rPr lang="en-US" altLang="en-US"/>
              <a:pPr/>
              <a:t>‹#›</a:t>
            </a:fld>
            <a:endParaRPr lang="en-US" altLang="en-US"/>
          </a:p>
        </p:txBody>
      </p:sp>
    </p:spTree>
    <p:extLst>
      <p:ext uri="{BB962C8B-B14F-4D97-AF65-F5344CB8AC3E}">
        <p14:creationId xmlns:p14="http://schemas.microsoft.com/office/powerpoint/2010/main" val="704686515"/>
      </p:ext>
    </p:extLst>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Text Box 3">
            <a:extLst>
              <a:ext uri="{FF2B5EF4-FFF2-40B4-BE49-F238E27FC236}">
                <a16:creationId xmlns:a16="http://schemas.microsoft.com/office/drawing/2014/main" id="{937F9CA2-1E59-4D73-81F7-1671F3617A9B}"/>
              </a:ext>
            </a:extLst>
          </p:cNvPr>
          <p:cNvSpPr txBox="1">
            <a:spLocks noGrp="1" noChangeArrowheads="1"/>
          </p:cNvSpPr>
          <p:nvPr>
            <p:ph type="sldNum" sz="quarter" idx="10"/>
          </p:nvPr>
        </p:nvSpPr>
        <p:spPr>
          <a:ln/>
        </p:spPr>
        <p:txBody>
          <a:bodyPr/>
          <a:lstStyle>
            <a:lvl1pPr>
              <a:defRPr/>
            </a:lvl1pPr>
          </a:lstStyle>
          <a:p>
            <a:fld id="{A2D2D4F5-64EE-454F-9FE9-3125782A007B}" type="slidenum">
              <a:rPr lang="en-US" altLang="en-US"/>
              <a:pPr/>
              <a:t>‹#›</a:t>
            </a:fld>
            <a:endParaRPr lang="en-US" altLang="en-US"/>
          </a:p>
        </p:txBody>
      </p:sp>
    </p:spTree>
    <p:extLst>
      <p:ext uri="{BB962C8B-B14F-4D97-AF65-F5344CB8AC3E}">
        <p14:creationId xmlns:p14="http://schemas.microsoft.com/office/powerpoint/2010/main" val="4025394218"/>
      </p:ext>
    </p:extLst>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1109663" y="2279650"/>
            <a:ext cx="14020800" cy="3803650"/>
          </a:xfrm>
        </p:spPr>
        <p:txBody>
          <a:bodyPr anchor="b"/>
          <a:lstStyle>
            <a:lvl1pPr>
              <a:defRPr sz="6000"/>
            </a:lvl1pPr>
          </a:lstStyle>
          <a:p>
            <a:r>
              <a:rPr lang="ko-KR" altLang="en-US"/>
              <a:t>마스터 제목 스타일 편집</a:t>
            </a:r>
            <a:endParaRPr lang="en-US"/>
          </a:p>
        </p:txBody>
      </p:sp>
      <p:sp>
        <p:nvSpPr>
          <p:cNvPr id="3" name="텍스트 개체 틀 2"/>
          <p:cNvSpPr>
            <a:spLocks noGrp="1"/>
          </p:cNvSpPr>
          <p:nvPr>
            <p:ph type="body" idx="1"/>
          </p:nvPr>
        </p:nvSpPr>
        <p:spPr>
          <a:xfrm>
            <a:off x="1109663" y="6119813"/>
            <a:ext cx="14020800" cy="200025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ko-KR" altLang="en-US"/>
              <a:t>마스터 텍스트 스타일을 편집합니다</a:t>
            </a:r>
          </a:p>
        </p:txBody>
      </p:sp>
      <p:sp>
        <p:nvSpPr>
          <p:cNvPr id="4" name="Text Box 3">
            <a:extLst>
              <a:ext uri="{FF2B5EF4-FFF2-40B4-BE49-F238E27FC236}">
                <a16:creationId xmlns:a16="http://schemas.microsoft.com/office/drawing/2014/main" id="{62E2DFFB-DA4D-4571-8DAA-F08289AA3EAB}"/>
              </a:ext>
            </a:extLst>
          </p:cNvPr>
          <p:cNvSpPr txBox="1">
            <a:spLocks noGrp="1" noChangeArrowheads="1"/>
          </p:cNvSpPr>
          <p:nvPr>
            <p:ph type="sldNum" sz="quarter" idx="10"/>
          </p:nvPr>
        </p:nvSpPr>
        <p:spPr>
          <a:ln/>
        </p:spPr>
        <p:txBody>
          <a:bodyPr/>
          <a:lstStyle>
            <a:lvl1pPr>
              <a:defRPr/>
            </a:lvl1pPr>
          </a:lstStyle>
          <a:p>
            <a:fld id="{E7F103F9-141C-453A-8C94-0D39371ED7C4}" type="slidenum">
              <a:rPr lang="en-US" altLang="en-US"/>
              <a:pPr/>
              <a:t>‹#›</a:t>
            </a:fld>
            <a:endParaRPr lang="en-US" altLang="en-US"/>
          </a:p>
        </p:txBody>
      </p:sp>
    </p:spTree>
    <p:extLst>
      <p:ext uri="{BB962C8B-B14F-4D97-AF65-F5344CB8AC3E}">
        <p14:creationId xmlns:p14="http://schemas.microsoft.com/office/powerpoint/2010/main" val="1250174193"/>
      </p:ext>
    </p:extLst>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내용 개체 틀 2"/>
          <p:cNvSpPr>
            <a:spLocks noGrp="1"/>
          </p:cNvSpPr>
          <p:nvPr>
            <p:ph sz="half" idx="1"/>
          </p:nvPr>
        </p:nvSpPr>
        <p:spPr>
          <a:xfrm>
            <a:off x="419100" y="1104900"/>
            <a:ext cx="7848600" cy="80391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내용 개체 틀 3"/>
          <p:cNvSpPr>
            <a:spLocks noGrp="1"/>
          </p:cNvSpPr>
          <p:nvPr>
            <p:ph sz="half" idx="2"/>
          </p:nvPr>
        </p:nvSpPr>
        <p:spPr>
          <a:xfrm>
            <a:off x="8420100" y="1104900"/>
            <a:ext cx="7848600" cy="80391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5" name="Text Box 3">
            <a:extLst>
              <a:ext uri="{FF2B5EF4-FFF2-40B4-BE49-F238E27FC236}">
                <a16:creationId xmlns:a16="http://schemas.microsoft.com/office/drawing/2014/main" id="{7740FF07-1092-421A-B89F-D206949D00F2}"/>
              </a:ext>
            </a:extLst>
          </p:cNvPr>
          <p:cNvSpPr txBox="1">
            <a:spLocks noGrp="1" noChangeArrowheads="1"/>
          </p:cNvSpPr>
          <p:nvPr>
            <p:ph type="sldNum" sz="quarter" idx="10"/>
          </p:nvPr>
        </p:nvSpPr>
        <p:spPr>
          <a:ln/>
        </p:spPr>
        <p:txBody>
          <a:bodyPr/>
          <a:lstStyle>
            <a:lvl1pPr>
              <a:defRPr/>
            </a:lvl1pPr>
          </a:lstStyle>
          <a:p>
            <a:fld id="{DA1C1724-DDE3-4D9B-ACD0-FB3B91F63DC0}" type="slidenum">
              <a:rPr lang="en-US" altLang="en-US"/>
              <a:pPr/>
              <a:t>‹#›</a:t>
            </a:fld>
            <a:endParaRPr lang="en-US" altLang="en-US"/>
          </a:p>
        </p:txBody>
      </p:sp>
    </p:spTree>
    <p:extLst>
      <p:ext uri="{BB962C8B-B14F-4D97-AF65-F5344CB8AC3E}">
        <p14:creationId xmlns:p14="http://schemas.microsoft.com/office/powerpoint/2010/main" val="484746120"/>
      </p:ext>
    </p:extLst>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1119188" y="487363"/>
            <a:ext cx="14020800" cy="1766887"/>
          </a:xfrm>
        </p:spPr>
        <p:txBody>
          <a:bodyPr/>
          <a:lstStyle/>
          <a:p>
            <a:r>
              <a:rPr lang="ko-KR" altLang="en-US"/>
              <a:t>마스터 제목 스타일 편집</a:t>
            </a:r>
            <a:endParaRPr lang="en-US"/>
          </a:p>
        </p:txBody>
      </p:sp>
      <p:sp>
        <p:nvSpPr>
          <p:cNvPr id="3" name="텍스트 개체 틀 2"/>
          <p:cNvSpPr>
            <a:spLocks noGrp="1"/>
          </p:cNvSpPr>
          <p:nvPr>
            <p:ph type="body" idx="1"/>
          </p:nvPr>
        </p:nvSpPr>
        <p:spPr>
          <a:xfrm>
            <a:off x="1119188" y="2241550"/>
            <a:ext cx="6877050" cy="10985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1119188" y="3340100"/>
            <a:ext cx="6877050" cy="4913313"/>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5" name="텍스트 개체 틀 4"/>
          <p:cNvSpPr>
            <a:spLocks noGrp="1"/>
          </p:cNvSpPr>
          <p:nvPr>
            <p:ph type="body" sz="quarter" idx="3"/>
          </p:nvPr>
        </p:nvSpPr>
        <p:spPr>
          <a:xfrm>
            <a:off x="8229600" y="2241550"/>
            <a:ext cx="6910388" cy="10985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8229600" y="3340100"/>
            <a:ext cx="6910388" cy="4913313"/>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7" name="Text Box 3">
            <a:extLst>
              <a:ext uri="{FF2B5EF4-FFF2-40B4-BE49-F238E27FC236}">
                <a16:creationId xmlns:a16="http://schemas.microsoft.com/office/drawing/2014/main" id="{C5EF200A-7B26-48D5-995C-F7914F3E9B2F}"/>
              </a:ext>
            </a:extLst>
          </p:cNvPr>
          <p:cNvSpPr txBox="1">
            <a:spLocks noGrp="1" noChangeArrowheads="1"/>
          </p:cNvSpPr>
          <p:nvPr>
            <p:ph type="sldNum" sz="quarter" idx="10"/>
          </p:nvPr>
        </p:nvSpPr>
        <p:spPr>
          <a:ln/>
        </p:spPr>
        <p:txBody>
          <a:bodyPr/>
          <a:lstStyle>
            <a:lvl1pPr>
              <a:defRPr/>
            </a:lvl1pPr>
          </a:lstStyle>
          <a:p>
            <a:fld id="{629CC40B-E460-430E-A97B-0E5047DE8A10}" type="slidenum">
              <a:rPr lang="en-US" altLang="en-US"/>
              <a:pPr/>
              <a:t>‹#›</a:t>
            </a:fld>
            <a:endParaRPr lang="en-US" altLang="en-US"/>
          </a:p>
        </p:txBody>
      </p:sp>
    </p:spTree>
    <p:extLst>
      <p:ext uri="{BB962C8B-B14F-4D97-AF65-F5344CB8AC3E}">
        <p14:creationId xmlns:p14="http://schemas.microsoft.com/office/powerpoint/2010/main" val="1123487441"/>
      </p:ext>
    </p:extLst>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Text Box 3">
            <a:extLst>
              <a:ext uri="{FF2B5EF4-FFF2-40B4-BE49-F238E27FC236}">
                <a16:creationId xmlns:a16="http://schemas.microsoft.com/office/drawing/2014/main" id="{D821C080-8519-402D-8392-89A6D8B98407}"/>
              </a:ext>
            </a:extLst>
          </p:cNvPr>
          <p:cNvSpPr txBox="1">
            <a:spLocks noGrp="1" noChangeArrowheads="1"/>
          </p:cNvSpPr>
          <p:nvPr>
            <p:ph type="sldNum" sz="quarter" idx="10"/>
          </p:nvPr>
        </p:nvSpPr>
        <p:spPr>
          <a:ln/>
        </p:spPr>
        <p:txBody>
          <a:bodyPr/>
          <a:lstStyle>
            <a:lvl1pPr>
              <a:defRPr/>
            </a:lvl1pPr>
          </a:lstStyle>
          <a:p>
            <a:fld id="{2841932C-6B3F-421A-B7E2-7544CE5D82D5}" type="slidenum">
              <a:rPr lang="en-US" altLang="en-US"/>
              <a:pPr/>
              <a:t>‹#›</a:t>
            </a:fld>
            <a:endParaRPr lang="en-US" altLang="en-US"/>
          </a:p>
        </p:txBody>
      </p:sp>
    </p:spTree>
    <p:extLst>
      <p:ext uri="{BB962C8B-B14F-4D97-AF65-F5344CB8AC3E}">
        <p14:creationId xmlns:p14="http://schemas.microsoft.com/office/powerpoint/2010/main" val="1053574022"/>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내용 개체 틀 2"/>
          <p:cNvSpPr>
            <a:spLocks noGrp="1"/>
          </p:cNvSpPr>
          <p:nvPr>
            <p:ph sz="half" idx="1"/>
          </p:nvPr>
        </p:nvSpPr>
        <p:spPr>
          <a:xfrm>
            <a:off x="419100" y="1104900"/>
            <a:ext cx="7848600" cy="80391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내용 개체 틀 3"/>
          <p:cNvSpPr>
            <a:spLocks noGrp="1"/>
          </p:cNvSpPr>
          <p:nvPr>
            <p:ph sz="half" idx="2"/>
          </p:nvPr>
        </p:nvSpPr>
        <p:spPr>
          <a:xfrm>
            <a:off x="8420100" y="1104900"/>
            <a:ext cx="7848600" cy="80391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5" name="Text Box 3">
            <a:extLst>
              <a:ext uri="{FF2B5EF4-FFF2-40B4-BE49-F238E27FC236}">
                <a16:creationId xmlns:a16="http://schemas.microsoft.com/office/drawing/2014/main" id="{6A13F9E3-F83D-405B-912C-332134E3775E}"/>
              </a:ext>
            </a:extLst>
          </p:cNvPr>
          <p:cNvSpPr txBox="1">
            <a:spLocks noGrp="1" noChangeArrowheads="1"/>
          </p:cNvSpPr>
          <p:nvPr>
            <p:ph type="sldNum" sz="quarter" idx="10"/>
          </p:nvPr>
        </p:nvSpPr>
        <p:spPr>
          <a:ln/>
        </p:spPr>
        <p:txBody>
          <a:bodyPr/>
          <a:lstStyle>
            <a:lvl1pPr>
              <a:defRPr/>
            </a:lvl1pPr>
          </a:lstStyle>
          <a:p>
            <a:fld id="{3DFCC952-6D15-435B-8F63-372EDE02F3E2}" type="slidenum">
              <a:rPr lang="en-US" altLang="en-US"/>
              <a:pPr/>
              <a:t>‹#›</a:t>
            </a:fld>
            <a:endParaRPr lang="en-US" altLang="en-US"/>
          </a:p>
        </p:txBody>
      </p:sp>
    </p:spTree>
    <p:extLst>
      <p:ext uri="{BB962C8B-B14F-4D97-AF65-F5344CB8AC3E}">
        <p14:creationId xmlns:p14="http://schemas.microsoft.com/office/powerpoint/2010/main" val="1347800523"/>
      </p:ext>
    </p:extLst>
  </p:cSld>
  <p:clrMapOvr>
    <a:masterClrMapping/>
  </p:clrMapOv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Text Box 3">
            <a:extLst>
              <a:ext uri="{FF2B5EF4-FFF2-40B4-BE49-F238E27FC236}">
                <a16:creationId xmlns:a16="http://schemas.microsoft.com/office/drawing/2014/main" id="{86DC0A7C-11BD-461F-9C5D-910F97C93588}"/>
              </a:ext>
            </a:extLst>
          </p:cNvPr>
          <p:cNvSpPr txBox="1">
            <a:spLocks noGrp="1" noChangeArrowheads="1"/>
          </p:cNvSpPr>
          <p:nvPr>
            <p:ph type="sldNum" sz="quarter" idx="10"/>
          </p:nvPr>
        </p:nvSpPr>
        <p:spPr>
          <a:ln/>
        </p:spPr>
        <p:txBody>
          <a:bodyPr/>
          <a:lstStyle>
            <a:lvl1pPr>
              <a:defRPr/>
            </a:lvl1pPr>
          </a:lstStyle>
          <a:p>
            <a:fld id="{8C8F7C56-783A-4A06-97F1-F4A4C3AA0E5A}" type="slidenum">
              <a:rPr lang="en-US" altLang="en-US"/>
              <a:pPr/>
              <a:t>‹#›</a:t>
            </a:fld>
            <a:endParaRPr lang="en-US" altLang="en-US"/>
          </a:p>
        </p:txBody>
      </p:sp>
    </p:spTree>
    <p:extLst>
      <p:ext uri="{BB962C8B-B14F-4D97-AF65-F5344CB8AC3E}">
        <p14:creationId xmlns:p14="http://schemas.microsoft.com/office/powerpoint/2010/main" val="4275331562"/>
      </p:ext>
    </p:extLst>
  </p:cSld>
  <p:clrMapOvr>
    <a:masterClrMapping/>
  </p:clrMapOv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1119188" y="609600"/>
            <a:ext cx="5243512" cy="2133600"/>
          </a:xfrm>
        </p:spPr>
        <p:txBody>
          <a:bodyPr anchor="b"/>
          <a:lstStyle>
            <a:lvl1pPr>
              <a:defRPr sz="3200"/>
            </a:lvl1pPr>
          </a:lstStyle>
          <a:p>
            <a:r>
              <a:rPr lang="ko-KR" altLang="en-US"/>
              <a:t>마스터 제목 스타일 편집</a:t>
            </a:r>
            <a:endParaRPr lang="en-US"/>
          </a:p>
        </p:txBody>
      </p:sp>
      <p:sp>
        <p:nvSpPr>
          <p:cNvPr id="3" name="내용 개체 틀 2"/>
          <p:cNvSpPr>
            <a:spLocks noGrp="1"/>
          </p:cNvSpPr>
          <p:nvPr>
            <p:ph idx="1"/>
          </p:nvPr>
        </p:nvSpPr>
        <p:spPr>
          <a:xfrm>
            <a:off x="6910388" y="1316038"/>
            <a:ext cx="8229600" cy="6499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텍스트 개체 틀 3"/>
          <p:cNvSpPr>
            <a:spLocks noGrp="1"/>
          </p:cNvSpPr>
          <p:nvPr>
            <p:ph type="body" sz="half" idx="2"/>
          </p:nvPr>
        </p:nvSpPr>
        <p:spPr>
          <a:xfrm>
            <a:off x="1119188" y="2743200"/>
            <a:ext cx="5243512" cy="508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Text Box 3">
            <a:extLst>
              <a:ext uri="{FF2B5EF4-FFF2-40B4-BE49-F238E27FC236}">
                <a16:creationId xmlns:a16="http://schemas.microsoft.com/office/drawing/2014/main" id="{2B779A1D-C46E-48F9-A5FB-58F7DC7D3156}"/>
              </a:ext>
            </a:extLst>
          </p:cNvPr>
          <p:cNvSpPr txBox="1">
            <a:spLocks noGrp="1" noChangeArrowheads="1"/>
          </p:cNvSpPr>
          <p:nvPr>
            <p:ph type="sldNum" sz="quarter" idx="10"/>
          </p:nvPr>
        </p:nvSpPr>
        <p:spPr>
          <a:ln/>
        </p:spPr>
        <p:txBody>
          <a:bodyPr/>
          <a:lstStyle>
            <a:lvl1pPr>
              <a:defRPr/>
            </a:lvl1pPr>
          </a:lstStyle>
          <a:p>
            <a:fld id="{25160C73-5500-47EC-966E-C929610A0553}" type="slidenum">
              <a:rPr lang="en-US" altLang="en-US"/>
              <a:pPr/>
              <a:t>‹#›</a:t>
            </a:fld>
            <a:endParaRPr lang="en-US" altLang="en-US"/>
          </a:p>
        </p:txBody>
      </p:sp>
    </p:spTree>
    <p:extLst>
      <p:ext uri="{BB962C8B-B14F-4D97-AF65-F5344CB8AC3E}">
        <p14:creationId xmlns:p14="http://schemas.microsoft.com/office/powerpoint/2010/main" val="1843345510"/>
      </p:ext>
    </p:extLst>
  </p:cSld>
  <p:clrMapOvr>
    <a:masterClrMapping/>
  </p:clrMapOv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119188" y="609600"/>
            <a:ext cx="5243512" cy="2133600"/>
          </a:xfrm>
        </p:spPr>
        <p:txBody>
          <a:bodyPr anchor="b"/>
          <a:lstStyle>
            <a:lvl1pPr>
              <a:defRPr sz="3200"/>
            </a:lvl1pPr>
          </a:lstStyle>
          <a:p>
            <a:r>
              <a:rPr lang="ko-KR" altLang="en-US"/>
              <a:t>마스터 제목 스타일 편집</a:t>
            </a:r>
            <a:endParaRPr lang="en-US"/>
          </a:p>
        </p:txBody>
      </p:sp>
      <p:sp>
        <p:nvSpPr>
          <p:cNvPr id="3" name="그림 개체 틀 2"/>
          <p:cNvSpPr>
            <a:spLocks noGrp="1"/>
          </p:cNvSpPr>
          <p:nvPr>
            <p:ph type="pic" idx="1"/>
          </p:nvPr>
        </p:nvSpPr>
        <p:spPr>
          <a:xfrm>
            <a:off x="6910388" y="1316038"/>
            <a:ext cx="8229600" cy="64992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Gill Sans" charset="0"/>
            </a:endParaRPr>
          </a:p>
        </p:txBody>
      </p:sp>
      <p:sp>
        <p:nvSpPr>
          <p:cNvPr id="4" name="텍스트 개체 틀 3"/>
          <p:cNvSpPr>
            <a:spLocks noGrp="1"/>
          </p:cNvSpPr>
          <p:nvPr>
            <p:ph type="body" sz="half" idx="2"/>
          </p:nvPr>
        </p:nvSpPr>
        <p:spPr>
          <a:xfrm>
            <a:off x="1119188" y="2743200"/>
            <a:ext cx="5243512" cy="508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Text Box 3">
            <a:extLst>
              <a:ext uri="{FF2B5EF4-FFF2-40B4-BE49-F238E27FC236}">
                <a16:creationId xmlns:a16="http://schemas.microsoft.com/office/drawing/2014/main" id="{E00647F5-2610-491F-8651-B841406EFDD3}"/>
              </a:ext>
            </a:extLst>
          </p:cNvPr>
          <p:cNvSpPr txBox="1">
            <a:spLocks noGrp="1" noChangeArrowheads="1"/>
          </p:cNvSpPr>
          <p:nvPr>
            <p:ph type="sldNum" sz="quarter" idx="10"/>
          </p:nvPr>
        </p:nvSpPr>
        <p:spPr>
          <a:ln/>
        </p:spPr>
        <p:txBody>
          <a:bodyPr/>
          <a:lstStyle>
            <a:lvl1pPr>
              <a:defRPr/>
            </a:lvl1pPr>
          </a:lstStyle>
          <a:p>
            <a:fld id="{2C7BBB25-D1CC-4605-9DE3-739297ED916C}" type="slidenum">
              <a:rPr lang="en-US" altLang="en-US"/>
              <a:pPr/>
              <a:t>‹#›</a:t>
            </a:fld>
            <a:endParaRPr lang="en-US" altLang="en-US"/>
          </a:p>
        </p:txBody>
      </p:sp>
    </p:spTree>
    <p:extLst>
      <p:ext uri="{BB962C8B-B14F-4D97-AF65-F5344CB8AC3E}">
        <p14:creationId xmlns:p14="http://schemas.microsoft.com/office/powerpoint/2010/main" val="1807054307"/>
      </p:ext>
    </p:extLst>
  </p:cSld>
  <p:clrMapOvr>
    <a:masterClrMapping/>
  </p:clrMapOv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Text Box 3">
            <a:extLst>
              <a:ext uri="{FF2B5EF4-FFF2-40B4-BE49-F238E27FC236}">
                <a16:creationId xmlns:a16="http://schemas.microsoft.com/office/drawing/2014/main" id="{32F44CBC-2503-4F6D-A890-897C42890BBB}"/>
              </a:ext>
            </a:extLst>
          </p:cNvPr>
          <p:cNvSpPr txBox="1">
            <a:spLocks noGrp="1" noChangeArrowheads="1"/>
          </p:cNvSpPr>
          <p:nvPr>
            <p:ph type="sldNum" sz="quarter" idx="10"/>
          </p:nvPr>
        </p:nvSpPr>
        <p:spPr>
          <a:ln/>
        </p:spPr>
        <p:txBody>
          <a:bodyPr/>
          <a:lstStyle>
            <a:lvl1pPr>
              <a:defRPr/>
            </a:lvl1pPr>
          </a:lstStyle>
          <a:p>
            <a:fld id="{E7E54EF5-1CCE-40D2-A7DC-E0D16838DC6C}" type="slidenum">
              <a:rPr lang="en-US" altLang="en-US"/>
              <a:pPr/>
              <a:t>‹#›</a:t>
            </a:fld>
            <a:endParaRPr lang="en-US" altLang="en-US"/>
          </a:p>
        </p:txBody>
      </p:sp>
    </p:spTree>
    <p:extLst>
      <p:ext uri="{BB962C8B-B14F-4D97-AF65-F5344CB8AC3E}">
        <p14:creationId xmlns:p14="http://schemas.microsoft.com/office/powerpoint/2010/main" val="951169025"/>
      </p:ext>
    </p:extLst>
  </p:cSld>
  <p:clrMapOvr>
    <a:masterClrMapping/>
  </p:clrMapOv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12306300" y="0"/>
            <a:ext cx="3962400" cy="9144000"/>
          </a:xfrm>
        </p:spPr>
        <p:txBody>
          <a:bodyPr vert="eaVert"/>
          <a:lstStyle/>
          <a:p>
            <a:r>
              <a:rPr lang="ko-KR" altLang="en-US"/>
              <a:t>마스터 제목 스타일 편집</a:t>
            </a:r>
            <a:endParaRPr lang="en-US"/>
          </a:p>
        </p:txBody>
      </p:sp>
      <p:sp>
        <p:nvSpPr>
          <p:cNvPr id="3" name="세로 텍스트 개체 틀 2"/>
          <p:cNvSpPr>
            <a:spLocks noGrp="1"/>
          </p:cNvSpPr>
          <p:nvPr>
            <p:ph type="body" orient="vert" idx="1"/>
          </p:nvPr>
        </p:nvSpPr>
        <p:spPr>
          <a:xfrm>
            <a:off x="419100" y="0"/>
            <a:ext cx="11734800" cy="9144000"/>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Text Box 3">
            <a:extLst>
              <a:ext uri="{FF2B5EF4-FFF2-40B4-BE49-F238E27FC236}">
                <a16:creationId xmlns:a16="http://schemas.microsoft.com/office/drawing/2014/main" id="{70CD617D-53F4-425B-8776-6CF218FD7115}"/>
              </a:ext>
            </a:extLst>
          </p:cNvPr>
          <p:cNvSpPr txBox="1">
            <a:spLocks noGrp="1" noChangeArrowheads="1"/>
          </p:cNvSpPr>
          <p:nvPr>
            <p:ph type="sldNum" sz="quarter" idx="10"/>
          </p:nvPr>
        </p:nvSpPr>
        <p:spPr>
          <a:ln/>
        </p:spPr>
        <p:txBody>
          <a:bodyPr/>
          <a:lstStyle>
            <a:lvl1pPr>
              <a:defRPr/>
            </a:lvl1pPr>
          </a:lstStyle>
          <a:p>
            <a:fld id="{73B8C882-24C6-472C-81AA-699F59967C6E}" type="slidenum">
              <a:rPr lang="en-US" altLang="en-US"/>
              <a:pPr/>
              <a:t>‹#›</a:t>
            </a:fld>
            <a:endParaRPr lang="en-US" altLang="en-US"/>
          </a:p>
        </p:txBody>
      </p:sp>
    </p:spTree>
    <p:extLst>
      <p:ext uri="{BB962C8B-B14F-4D97-AF65-F5344CB8AC3E}">
        <p14:creationId xmlns:p14="http://schemas.microsoft.com/office/powerpoint/2010/main" val="3886381975"/>
      </p:ext>
    </p:extLst>
  </p:cSld>
  <p:clrMapOvr>
    <a:masterClrMapping/>
  </p:clrMapOvr>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2032000" y="1497013"/>
            <a:ext cx="12192000" cy="3182937"/>
          </a:xfrm>
        </p:spPr>
        <p:txBody>
          <a:bodyPr anchor="b"/>
          <a:lstStyle>
            <a:lvl1pPr algn="ctr">
              <a:defRPr sz="6000"/>
            </a:lvl1pPr>
          </a:lstStyle>
          <a:p>
            <a:r>
              <a:rPr lang="ko-KR" altLang="en-US"/>
              <a:t>마스터 제목 스타일 편집</a:t>
            </a:r>
            <a:endParaRPr lang="en-US"/>
          </a:p>
        </p:txBody>
      </p:sp>
      <p:sp>
        <p:nvSpPr>
          <p:cNvPr id="3" name="부제목 2"/>
          <p:cNvSpPr>
            <a:spLocks noGrp="1"/>
          </p:cNvSpPr>
          <p:nvPr>
            <p:ph type="subTitle" idx="1"/>
          </p:nvPr>
        </p:nvSpPr>
        <p:spPr>
          <a:xfrm>
            <a:off x="2032000" y="4802188"/>
            <a:ext cx="12192000" cy="22082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endParaRPr lang="en-US"/>
          </a:p>
        </p:txBody>
      </p:sp>
      <p:sp>
        <p:nvSpPr>
          <p:cNvPr id="4" name="Text Box 3">
            <a:extLst>
              <a:ext uri="{FF2B5EF4-FFF2-40B4-BE49-F238E27FC236}">
                <a16:creationId xmlns:a16="http://schemas.microsoft.com/office/drawing/2014/main" id="{A65EC948-4DCE-4109-BA48-601935C1370C}"/>
              </a:ext>
            </a:extLst>
          </p:cNvPr>
          <p:cNvSpPr txBox="1">
            <a:spLocks noGrp="1" noChangeArrowheads="1"/>
          </p:cNvSpPr>
          <p:nvPr>
            <p:ph type="sldNum" sz="quarter" idx="10"/>
          </p:nvPr>
        </p:nvSpPr>
        <p:spPr>
          <a:ln/>
        </p:spPr>
        <p:txBody>
          <a:bodyPr/>
          <a:lstStyle>
            <a:lvl1pPr>
              <a:defRPr/>
            </a:lvl1pPr>
          </a:lstStyle>
          <a:p>
            <a:fld id="{4171AFA3-B253-448C-9DE2-CBF7CC0D2D67}" type="slidenum">
              <a:rPr lang="en-US" altLang="en-US"/>
              <a:pPr/>
              <a:t>‹#›</a:t>
            </a:fld>
            <a:endParaRPr lang="en-US" altLang="en-US"/>
          </a:p>
        </p:txBody>
      </p:sp>
    </p:spTree>
    <p:extLst>
      <p:ext uri="{BB962C8B-B14F-4D97-AF65-F5344CB8AC3E}">
        <p14:creationId xmlns:p14="http://schemas.microsoft.com/office/powerpoint/2010/main" val="374526311"/>
      </p:ext>
    </p:extLst>
  </p:cSld>
  <p:clrMapOvr>
    <a:masterClrMapping/>
  </p:clrMapOv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Text Box 3">
            <a:extLst>
              <a:ext uri="{FF2B5EF4-FFF2-40B4-BE49-F238E27FC236}">
                <a16:creationId xmlns:a16="http://schemas.microsoft.com/office/drawing/2014/main" id="{4F535472-F03E-402A-8915-29DC1E0D422C}"/>
              </a:ext>
            </a:extLst>
          </p:cNvPr>
          <p:cNvSpPr txBox="1">
            <a:spLocks noGrp="1" noChangeArrowheads="1"/>
          </p:cNvSpPr>
          <p:nvPr>
            <p:ph type="sldNum" sz="quarter" idx="10"/>
          </p:nvPr>
        </p:nvSpPr>
        <p:spPr>
          <a:ln/>
        </p:spPr>
        <p:txBody>
          <a:bodyPr/>
          <a:lstStyle>
            <a:lvl1pPr>
              <a:defRPr/>
            </a:lvl1pPr>
          </a:lstStyle>
          <a:p>
            <a:fld id="{AFE17327-7AEB-4F41-9105-A3AC8AF046B0}" type="slidenum">
              <a:rPr lang="en-US" altLang="en-US"/>
              <a:pPr/>
              <a:t>‹#›</a:t>
            </a:fld>
            <a:endParaRPr lang="en-US" altLang="en-US"/>
          </a:p>
        </p:txBody>
      </p:sp>
    </p:spTree>
    <p:extLst>
      <p:ext uri="{BB962C8B-B14F-4D97-AF65-F5344CB8AC3E}">
        <p14:creationId xmlns:p14="http://schemas.microsoft.com/office/powerpoint/2010/main" val="2702406958"/>
      </p:ext>
    </p:extLst>
  </p:cSld>
  <p:clrMapOvr>
    <a:masterClrMapping/>
  </p:clrMapOv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1109663" y="2279650"/>
            <a:ext cx="14020800" cy="3803650"/>
          </a:xfrm>
        </p:spPr>
        <p:txBody>
          <a:bodyPr anchor="b"/>
          <a:lstStyle>
            <a:lvl1pPr>
              <a:defRPr sz="6000"/>
            </a:lvl1pPr>
          </a:lstStyle>
          <a:p>
            <a:r>
              <a:rPr lang="ko-KR" altLang="en-US"/>
              <a:t>마스터 제목 스타일 편집</a:t>
            </a:r>
            <a:endParaRPr lang="en-US"/>
          </a:p>
        </p:txBody>
      </p:sp>
      <p:sp>
        <p:nvSpPr>
          <p:cNvPr id="3" name="텍스트 개체 틀 2"/>
          <p:cNvSpPr>
            <a:spLocks noGrp="1"/>
          </p:cNvSpPr>
          <p:nvPr>
            <p:ph type="body" idx="1"/>
          </p:nvPr>
        </p:nvSpPr>
        <p:spPr>
          <a:xfrm>
            <a:off x="1109663" y="6119813"/>
            <a:ext cx="14020800" cy="200025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ko-KR" altLang="en-US"/>
              <a:t>마스터 텍스트 스타일을 편집합니다</a:t>
            </a:r>
          </a:p>
        </p:txBody>
      </p:sp>
      <p:sp>
        <p:nvSpPr>
          <p:cNvPr id="4" name="Text Box 3">
            <a:extLst>
              <a:ext uri="{FF2B5EF4-FFF2-40B4-BE49-F238E27FC236}">
                <a16:creationId xmlns:a16="http://schemas.microsoft.com/office/drawing/2014/main" id="{96EA0E2F-674A-43F9-9475-B631626CBB85}"/>
              </a:ext>
            </a:extLst>
          </p:cNvPr>
          <p:cNvSpPr txBox="1">
            <a:spLocks noGrp="1" noChangeArrowheads="1"/>
          </p:cNvSpPr>
          <p:nvPr>
            <p:ph type="sldNum" sz="quarter" idx="10"/>
          </p:nvPr>
        </p:nvSpPr>
        <p:spPr>
          <a:ln/>
        </p:spPr>
        <p:txBody>
          <a:bodyPr/>
          <a:lstStyle>
            <a:lvl1pPr>
              <a:defRPr/>
            </a:lvl1pPr>
          </a:lstStyle>
          <a:p>
            <a:fld id="{0C9D1783-FA7C-4D14-AC96-FBEC2C40812D}" type="slidenum">
              <a:rPr lang="en-US" altLang="en-US"/>
              <a:pPr/>
              <a:t>‹#›</a:t>
            </a:fld>
            <a:endParaRPr lang="en-US" altLang="en-US"/>
          </a:p>
        </p:txBody>
      </p:sp>
    </p:spTree>
    <p:extLst>
      <p:ext uri="{BB962C8B-B14F-4D97-AF65-F5344CB8AC3E}">
        <p14:creationId xmlns:p14="http://schemas.microsoft.com/office/powerpoint/2010/main" val="2735731406"/>
      </p:ext>
    </p:extLst>
  </p:cSld>
  <p:clrMapOvr>
    <a:masterClrMapping/>
  </p:clrMapOvr>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내용 개체 틀 2"/>
          <p:cNvSpPr>
            <a:spLocks noGrp="1"/>
          </p:cNvSpPr>
          <p:nvPr>
            <p:ph sz="half" idx="1"/>
          </p:nvPr>
        </p:nvSpPr>
        <p:spPr>
          <a:xfrm>
            <a:off x="419100" y="2133600"/>
            <a:ext cx="7848600" cy="70104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내용 개체 틀 3"/>
          <p:cNvSpPr>
            <a:spLocks noGrp="1"/>
          </p:cNvSpPr>
          <p:nvPr>
            <p:ph sz="half" idx="2"/>
          </p:nvPr>
        </p:nvSpPr>
        <p:spPr>
          <a:xfrm>
            <a:off x="8420100" y="2133600"/>
            <a:ext cx="7848600" cy="70104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5" name="Text Box 3">
            <a:extLst>
              <a:ext uri="{FF2B5EF4-FFF2-40B4-BE49-F238E27FC236}">
                <a16:creationId xmlns:a16="http://schemas.microsoft.com/office/drawing/2014/main" id="{76789A0A-D97B-48FF-8AF6-0E33DECC6AEC}"/>
              </a:ext>
            </a:extLst>
          </p:cNvPr>
          <p:cNvSpPr txBox="1">
            <a:spLocks noGrp="1" noChangeArrowheads="1"/>
          </p:cNvSpPr>
          <p:nvPr>
            <p:ph type="sldNum" sz="quarter" idx="10"/>
          </p:nvPr>
        </p:nvSpPr>
        <p:spPr>
          <a:ln/>
        </p:spPr>
        <p:txBody>
          <a:bodyPr/>
          <a:lstStyle>
            <a:lvl1pPr>
              <a:defRPr/>
            </a:lvl1pPr>
          </a:lstStyle>
          <a:p>
            <a:fld id="{4DD03699-5FF6-4A62-B735-2DE893151059}" type="slidenum">
              <a:rPr lang="en-US" altLang="en-US"/>
              <a:pPr/>
              <a:t>‹#›</a:t>
            </a:fld>
            <a:endParaRPr lang="en-US" altLang="en-US"/>
          </a:p>
        </p:txBody>
      </p:sp>
    </p:spTree>
    <p:extLst>
      <p:ext uri="{BB962C8B-B14F-4D97-AF65-F5344CB8AC3E}">
        <p14:creationId xmlns:p14="http://schemas.microsoft.com/office/powerpoint/2010/main" val="3958813081"/>
      </p:ext>
    </p:extLst>
  </p:cSld>
  <p:clrMapOvr>
    <a:masterClrMapping/>
  </p:clrMapOvr>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1119188" y="487363"/>
            <a:ext cx="14020800" cy="1766887"/>
          </a:xfrm>
        </p:spPr>
        <p:txBody>
          <a:bodyPr/>
          <a:lstStyle/>
          <a:p>
            <a:r>
              <a:rPr lang="ko-KR" altLang="en-US"/>
              <a:t>마스터 제목 스타일 편집</a:t>
            </a:r>
            <a:endParaRPr lang="en-US"/>
          </a:p>
        </p:txBody>
      </p:sp>
      <p:sp>
        <p:nvSpPr>
          <p:cNvPr id="3" name="텍스트 개체 틀 2"/>
          <p:cNvSpPr>
            <a:spLocks noGrp="1"/>
          </p:cNvSpPr>
          <p:nvPr>
            <p:ph type="body" idx="1"/>
          </p:nvPr>
        </p:nvSpPr>
        <p:spPr>
          <a:xfrm>
            <a:off x="1119188" y="2241550"/>
            <a:ext cx="6877050" cy="10985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1119188" y="3340100"/>
            <a:ext cx="6877050" cy="4913313"/>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5" name="텍스트 개체 틀 4"/>
          <p:cNvSpPr>
            <a:spLocks noGrp="1"/>
          </p:cNvSpPr>
          <p:nvPr>
            <p:ph type="body" sz="quarter" idx="3"/>
          </p:nvPr>
        </p:nvSpPr>
        <p:spPr>
          <a:xfrm>
            <a:off x="8229600" y="2241550"/>
            <a:ext cx="6910388" cy="10985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8229600" y="3340100"/>
            <a:ext cx="6910388" cy="4913313"/>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7" name="Text Box 3">
            <a:extLst>
              <a:ext uri="{FF2B5EF4-FFF2-40B4-BE49-F238E27FC236}">
                <a16:creationId xmlns:a16="http://schemas.microsoft.com/office/drawing/2014/main" id="{104C0F1C-C24E-42D8-8227-8EA51C2DF0AB}"/>
              </a:ext>
            </a:extLst>
          </p:cNvPr>
          <p:cNvSpPr txBox="1">
            <a:spLocks noGrp="1" noChangeArrowheads="1"/>
          </p:cNvSpPr>
          <p:nvPr>
            <p:ph type="sldNum" sz="quarter" idx="10"/>
          </p:nvPr>
        </p:nvSpPr>
        <p:spPr>
          <a:ln/>
        </p:spPr>
        <p:txBody>
          <a:bodyPr/>
          <a:lstStyle>
            <a:lvl1pPr>
              <a:defRPr/>
            </a:lvl1pPr>
          </a:lstStyle>
          <a:p>
            <a:fld id="{424BBE39-E95C-4215-8638-4B5B51247DE0}" type="slidenum">
              <a:rPr lang="en-US" altLang="en-US"/>
              <a:pPr/>
              <a:t>‹#›</a:t>
            </a:fld>
            <a:endParaRPr lang="en-US" altLang="en-US"/>
          </a:p>
        </p:txBody>
      </p:sp>
    </p:spTree>
    <p:extLst>
      <p:ext uri="{BB962C8B-B14F-4D97-AF65-F5344CB8AC3E}">
        <p14:creationId xmlns:p14="http://schemas.microsoft.com/office/powerpoint/2010/main" val="3736617420"/>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1119188" y="487363"/>
            <a:ext cx="14020800" cy="1766887"/>
          </a:xfrm>
        </p:spPr>
        <p:txBody>
          <a:bodyPr/>
          <a:lstStyle/>
          <a:p>
            <a:r>
              <a:rPr lang="ko-KR" altLang="en-US"/>
              <a:t>마스터 제목 스타일 편집</a:t>
            </a:r>
            <a:endParaRPr lang="en-US"/>
          </a:p>
        </p:txBody>
      </p:sp>
      <p:sp>
        <p:nvSpPr>
          <p:cNvPr id="3" name="텍스트 개체 틀 2"/>
          <p:cNvSpPr>
            <a:spLocks noGrp="1"/>
          </p:cNvSpPr>
          <p:nvPr>
            <p:ph type="body" idx="1"/>
          </p:nvPr>
        </p:nvSpPr>
        <p:spPr>
          <a:xfrm>
            <a:off x="1119188" y="2241550"/>
            <a:ext cx="6877050" cy="10985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1119188" y="3340100"/>
            <a:ext cx="6877050" cy="4913313"/>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5" name="텍스트 개체 틀 4"/>
          <p:cNvSpPr>
            <a:spLocks noGrp="1"/>
          </p:cNvSpPr>
          <p:nvPr>
            <p:ph type="body" sz="quarter" idx="3"/>
          </p:nvPr>
        </p:nvSpPr>
        <p:spPr>
          <a:xfrm>
            <a:off x="8229600" y="2241550"/>
            <a:ext cx="6910388" cy="10985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8229600" y="3340100"/>
            <a:ext cx="6910388" cy="4913313"/>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7" name="Text Box 3">
            <a:extLst>
              <a:ext uri="{FF2B5EF4-FFF2-40B4-BE49-F238E27FC236}">
                <a16:creationId xmlns:a16="http://schemas.microsoft.com/office/drawing/2014/main" id="{2DF9571B-2F6E-425A-8464-678AEB64A3F7}"/>
              </a:ext>
            </a:extLst>
          </p:cNvPr>
          <p:cNvSpPr txBox="1">
            <a:spLocks noGrp="1" noChangeArrowheads="1"/>
          </p:cNvSpPr>
          <p:nvPr>
            <p:ph type="sldNum" sz="quarter" idx="10"/>
          </p:nvPr>
        </p:nvSpPr>
        <p:spPr>
          <a:ln/>
        </p:spPr>
        <p:txBody>
          <a:bodyPr/>
          <a:lstStyle>
            <a:lvl1pPr>
              <a:defRPr/>
            </a:lvl1pPr>
          </a:lstStyle>
          <a:p>
            <a:fld id="{E44E40FD-FFCF-4176-9479-4086168BA86C}" type="slidenum">
              <a:rPr lang="en-US" altLang="en-US"/>
              <a:pPr/>
              <a:t>‹#›</a:t>
            </a:fld>
            <a:endParaRPr lang="en-US" altLang="en-US"/>
          </a:p>
        </p:txBody>
      </p:sp>
    </p:spTree>
    <p:extLst>
      <p:ext uri="{BB962C8B-B14F-4D97-AF65-F5344CB8AC3E}">
        <p14:creationId xmlns:p14="http://schemas.microsoft.com/office/powerpoint/2010/main" val="3851435595"/>
      </p:ext>
    </p:extLst>
  </p:cSld>
  <p:clrMapOvr>
    <a:masterClrMapping/>
  </p:clrMapOvr>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Text Box 3">
            <a:extLst>
              <a:ext uri="{FF2B5EF4-FFF2-40B4-BE49-F238E27FC236}">
                <a16:creationId xmlns:a16="http://schemas.microsoft.com/office/drawing/2014/main" id="{9F8A420B-90BF-4B35-8812-A98A018D3331}"/>
              </a:ext>
            </a:extLst>
          </p:cNvPr>
          <p:cNvSpPr txBox="1">
            <a:spLocks noGrp="1" noChangeArrowheads="1"/>
          </p:cNvSpPr>
          <p:nvPr>
            <p:ph type="sldNum" sz="quarter" idx="10"/>
          </p:nvPr>
        </p:nvSpPr>
        <p:spPr>
          <a:ln/>
        </p:spPr>
        <p:txBody>
          <a:bodyPr/>
          <a:lstStyle>
            <a:lvl1pPr>
              <a:defRPr/>
            </a:lvl1pPr>
          </a:lstStyle>
          <a:p>
            <a:fld id="{2E14F473-612A-45FA-80D3-2FC74359815C}" type="slidenum">
              <a:rPr lang="en-US" altLang="en-US"/>
              <a:pPr/>
              <a:t>‹#›</a:t>
            </a:fld>
            <a:endParaRPr lang="en-US" altLang="en-US"/>
          </a:p>
        </p:txBody>
      </p:sp>
    </p:spTree>
    <p:extLst>
      <p:ext uri="{BB962C8B-B14F-4D97-AF65-F5344CB8AC3E}">
        <p14:creationId xmlns:p14="http://schemas.microsoft.com/office/powerpoint/2010/main" val="4109411693"/>
      </p:ext>
    </p:extLst>
  </p:cSld>
  <p:clrMapOvr>
    <a:masterClrMapping/>
  </p:clrMapOvr>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Text Box 3">
            <a:extLst>
              <a:ext uri="{FF2B5EF4-FFF2-40B4-BE49-F238E27FC236}">
                <a16:creationId xmlns:a16="http://schemas.microsoft.com/office/drawing/2014/main" id="{BF31D4A8-C946-4B5A-AACB-139F8FBB3A1E}"/>
              </a:ext>
            </a:extLst>
          </p:cNvPr>
          <p:cNvSpPr txBox="1">
            <a:spLocks noGrp="1" noChangeArrowheads="1"/>
          </p:cNvSpPr>
          <p:nvPr>
            <p:ph type="sldNum" sz="quarter" idx="10"/>
          </p:nvPr>
        </p:nvSpPr>
        <p:spPr>
          <a:ln/>
        </p:spPr>
        <p:txBody>
          <a:bodyPr/>
          <a:lstStyle>
            <a:lvl1pPr>
              <a:defRPr/>
            </a:lvl1pPr>
          </a:lstStyle>
          <a:p>
            <a:fld id="{88DB4420-719E-4DB8-A998-7CFFB9E08AEC}" type="slidenum">
              <a:rPr lang="en-US" altLang="en-US"/>
              <a:pPr/>
              <a:t>‹#›</a:t>
            </a:fld>
            <a:endParaRPr lang="en-US" altLang="en-US"/>
          </a:p>
        </p:txBody>
      </p:sp>
    </p:spTree>
    <p:extLst>
      <p:ext uri="{BB962C8B-B14F-4D97-AF65-F5344CB8AC3E}">
        <p14:creationId xmlns:p14="http://schemas.microsoft.com/office/powerpoint/2010/main" val="1290379911"/>
      </p:ext>
    </p:extLst>
  </p:cSld>
  <p:clrMapOvr>
    <a:masterClrMapping/>
  </p:clrMapOvr>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1119188" y="609600"/>
            <a:ext cx="5243512" cy="2133600"/>
          </a:xfrm>
        </p:spPr>
        <p:txBody>
          <a:bodyPr anchor="b"/>
          <a:lstStyle>
            <a:lvl1pPr>
              <a:defRPr sz="3200"/>
            </a:lvl1pPr>
          </a:lstStyle>
          <a:p>
            <a:r>
              <a:rPr lang="ko-KR" altLang="en-US"/>
              <a:t>마스터 제목 스타일 편집</a:t>
            </a:r>
            <a:endParaRPr lang="en-US"/>
          </a:p>
        </p:txBody>
      </p:sp>
      <p:sp>
        <p:nvSpPr>
          <p:cNvPr id="3" name="내용 개체 틀 2"/>
          <p:cNvSpPr>
            <a:spLocks noGrp="1"/>
          </p:cNvSpPr>
          <p:nvPr>
            <p:ph idx="1"/>
          </p:nvPr>
        </p:nvSpPr>
        <p:spPr>
          <a:xfrm>
            <a:off x="6910388" y="1316038"/>
            <a:ext cx="8229600" cy="6499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텍스트 개체 틀 3"/>
          <p:cNvSpPr>
            <a:spLocks noGrp="1"/>
          </p:cNvSpPr>
          <p:nvPr>
            <p:ph type="body" sz="half" idx="2"/>
          </p:nvPr>
        </p:nvSpPr>
        <p:spPr>
          <a:xfrm>
            <a:off x="1119188" y="2743200"/>
            <a:ext cx="5243512" cy="508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Text Box 3">
            <a:extLst>
              <a:ext uri="{FF2B5EF4-FFF2-40B4-BE49-F238E27FC236}">
                <a16:creationId xmlns:a16="http://schemas.microsoft.com/office/drawing/2014/main" id="{0E878499-A5C9-4E50-AD45-942E69A782D6}"/>
              </a:ext>
            </a:extLst>
          </p:cNvPr>
          <p:cNvSpPr txBox="1">
            <a:spLocks noGrp="1" noChangeArrowheads="1"/>
          </p:cNvSpPr>
          <p:nvPr>
            <p:ph type="sldNum" sz="quarter" idx="10"/>
          </p:nvPr>
        </p:nvSpPr>
        <p:spPr>
          <a:ln/>
        </p:spPr>
        <p:txBody>
          <a:bodyPr/>
          <a:lstStyle>
            <a:lvl1pPr>
              <a:defRPr/>
            </a:lvl1pPr>
          </a:lstStyle>
          <a:p>
            <a:fld id="{B33EC2FD-C426-420A-846D-4D6752FDCE86}" type="slidenum">
              <a:rPr lang="en-US" altLang="en-US"/>
              <a:pPr/>
              <a:t>‹#›</a:t>
            </a:fld>
            <a:endParaRPr lang="en-US" altLang="en-US"/>
          </a:p>
        </p:txBody>
      </p:sp>
    </p:spTree>
    <p:extLst>
      <p:ext uri="{BB962C8B-B14F-4D97-AF65-F5344CB8AC3E}">
        <p14:creationId xmlns:p14="http://schemas.microsoft.com/office/powerpoint/2010/main" val="1578036900"/>
      </p:ext>
    </p:extLst>
  </p:cSld>
  <p:clrMapOvr>
    <a:masterClrMapping/>
  </p:clrMapOvr>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119188" y="609600"/>
            <a:ext cx="5243512" cy="2133600"/>
          </a:xfrm>
        </p:spPr>
        <p:txBody>
          <a:bodyPr anchor="b"/>
          <a:lstStyle>
            <a:lvl1pPr>
              <a:defRPr sz="3200"/>
            </a:lvl1pPr>
          </a:lstStyle>
          <a:p>
            <a:r>
              <a:rPr lang="ko-KR" altLang="en-US"/>
              <a:t>마스터 제목 스타일 편집</a:t>
            </a:r>
            <a:endParaRPr lang="en-US"/>
          </a:p>
        </p:txBody>
      </p:sp>
      <p:sp>
        <p:nvSpPr>
          <p:cNvPr id="3" name="그림 개체 틀 2"/>
          <p:cNvSpPr>
            <a:spLocks noGrp="1"/>
          </p:cNvSpPr>
          <p:nvPr>
            <p:ph type="pic" idx="1"/>
          </p:nvPr>
        </p:nvSpPr>
        <p:spPr>
          <a:xfrm>
            <a:off x="6910388" y="1316038"/>
            <a:ext cx="8229600" cy="64992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Gill Sans" charset="0"/>
            </a:endParaRPr>
          </a:p>
        </p:txBody>
      </p:sp>
      <p:sp>
        <p:nvSpPr>
          <p:cNvPr id="4" name="텍스트 개체 틀 3"/>
          <p:cNvSpPr>
            <a:spLocks noGrp="1"/>
          </p:cNvSpPr>
          <p:nvPr>
            <p:ph type="body" sz="half" idx="2"/>
          </p:nvPr>
        </p:nvSpPr>
        <p:spPr>
          <a:xfrm>
            <a:off x="1119188" y="2743200"/>
            <a:ext cx="5243512" cy="508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Text Box 3">
            <a:extLst>
              <a:ext uri="{FF2B5EF4-FFF2-40B4-BE49-F238E27FC236}">
                <a16:creationId xmlns:a16="http://schemas.microsoft.com/office/drawing/2014/main" id="{5D524961-F32A-4212-8D77-F0F52185C8D0}"/>
              </a:ext>
            </a:extLst>
          </p:cNvPr>
          <p:cNvSpPr txBox="1">
            <a:spLocks noGrp="1" noChangeArrowheads="1"/>
          </p:cNvSpPr>
          <p:nvPr>
            <p:ph type="sldNum" sz="quarter" idx="10"/>
          </p:nvPr>
        </p:nvSpPr>
        <p:spPr>
          <a:ln/>
        </p:spPr>
        <p:txBody>
          <a:bodyPr/>
          <a:lstStyle>
            <a:lvl1pPr>
              <a:defRPr/>
            </a:lvl1pPr>
          </a:lstStyle>
          <a:p>
            <a:fld id="{6F685276-602A-432D-87DD-4345C6585361}" type="slidenum">
              <a:rPr lang="en-US" altLang="en-US"/>
              <a:pPr/>
              <a:t>‹#›</a:t>
            </a:fld>
            <a:endParaRPr lang="en-US" altLang="en-US"/>
          </a:p>
        </p:txBody>
      </p:sp>
    </p:spTree>
    <p:extLst>
      <p:ext uri="{BB962C8B-B14F-4D97-AF65-F5344CB8AC3E}">
        <p14:creationId xmlns:p14="http://schemas.microsoft.com/office/powerpoint/2010/main" val="4114107607"/>
      </p:ext>
    </p:extLst>
  </p:cSld>
  <p:clrMapOvr>
    <a:masterClrMapping/>
  </p:clrMapOvr>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Text Box 3">
            <a:extLst>
              <a:ext uri="{FF2B5EF4-FFF2-40B4-BE49-F238E27FC236}">
                <a16:creationId xmlns:a16="http://schemas.microsoft.com/office/drawing/2014/main" id="{30F43D07-833C-4C08-B950-CA755E95E9AB}"/>
              </a:ext>
            </a:extLst>
          </p:cNvPr>
          <p:cNvSpPr txBox="1">
            <a:spLocks noGrp="1" noChangeArrowheads="1"/>
          </p:cNvSpPr>
          <p:nvPr>
            <p:ph type="sldNum" sz="quarter" idx="10"/>
          </p:nvPr>
        </p:nvSpPr>
        <p:spPr>
          <a:ln/>
        </p:spPr>
        <p:txBody>
          <a:bodyPr/>
          <a:lstStyle>
            <a:lvl1pPr>
              <a:defRPr/>
            </a:lvl1pPr>
          </a:lstStyle>
          <a:p>
            <a:fld id="{DBBEC922-42D5-4D86-B81C-5217F5D17855}" type="slidenum">
              <a:rPr lang="en-US" altLang="en-US"/>
              <a:pPr/>
              <a:t>‹#›</a:t>
            </a:fld>
            <a:endParaRPr lang="en-US" altLang="en-US"/>
          </a:p>
        </p:txBody>
      </p:sp>
    </p:spTree>
    <p:extLst>
      <p:ext uri="{BB962C8B-B14F-4D97-AF65-F5344CB8AC3E}">
        <p14:creationId xmlns:p14="http://schemas.microsoft.com/office/powerpoint/2010/main" val="3760454120"/>
      </p:ext>
    </p:extLst>
  </p:cSld>
  <p:clrMapOvr>
    <a:masterClrMapping/>
  </p:clrMapOvr>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12306300" y="0"/>
            <a:ext cx="3962400" cy="9144000"/>
          </a:xfrm>
        </p:spPr>
        <p:txBody>
          <a:bodyPr vert="eaVert"/>
          <a:lstStyle/>
          <a:p>
            <a:r>
              <a:rPr lang="ko-KR" altLang="en-US"/>
              <a:t>마스터 제목 스타일 편집</a:t>
            </a:r>
            <a:endParaRPr lang="en-US"/>
          </a:p>
        </p:txBody>
      </p:sp>
      <p:sp>
        <p:nvSpPr>
          <p:cNvPr id="3" name="세로 텍스트 개체 틀 2"/>
          <p:cNvSpPr>
            <a:spLocks noGrp="1"/>
          </p:cNvSpPr>
          <p:nvPr>
            <p:ph type="body" orient="vert" idx="1"/>
          </p:nvPr>
        </p:nvSpPr>
        <p:spPr>
          <a:xfrm>
            <a:off x="419100" y="0"/>
            <a:ext cx="11734800" cy="9144000"/>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Text Box 3">
            <a:extLst>
              <a:ext uri="{FF2B5EF4-FFF2-40B4-BE49-F238E27FC236}">
                <a16:creationId xmlns:a16="http://schemas.microsoft.com/office/drawing/2014/main" id="{4ABF29AA-8889-42AA-AA51-3C2A343DC296}"/>
              </a:ext>
            </a:extLst>
          </p:cNvPr>
          <p:cNvSpPr txBox="1">
            <a:spLocks noGrp="1" noChangeArrowheads="1"/>
          </p:cNvSpPr>
          <p:nvPr>
            <p:ph type="sldNum" sz="quarter" idx="10"/>
          </p:nvPr>
        </p:nvSpPr>
        <p:spPr>
          <a:ln/>
        </p:spPr>
        <p:txBody>
          <a:bodyPr/>
          <a:lstStyle>
            <a:lvl1pPr>
              <a:defRPr/>
            </a:lvl1pPr>
          </a:lstStyle>
          <a:p>
            <a:fld id="{8F7699BD-03C8-433A-ACB3-DD89EE451FD3}" type="slidenum">
              <a:rPr lang="en-US" altLang="en-US"/>
              <a:pPr/>
              <a:t>‹#›</a:t>
            </a:fld>
            <a:endParaRPr lang="en-US" altLang="en-US"/>
          </a:p>
        </p:txBody>
      </p:sp>
    </p:spTree>
    <p:extLst>
      <p:ext uri="{BB962C8B-B14F-4D97-AF65-F5344CB8AC3E}">
        <p14:creationId xmlns:p14="http://schemas.microsoft.com/office/powerpoint/2010/main" val="2483155912"/>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Text Box 3">
            <a:extLst>
              <a:ext uri="{FF2B5EF4-FFF2-40B4-BE49-F238E27FC236}">
                <a16:creationId xmlns:a16="http://schemas.microsoft.com/office/drawing/2014/main" id="{6ECB57E9-C624-47FB-AE73-8F9381BF0EF7}"/>
              </a:ext>
            </a:extLst>
          </p:cNvPr>
          <p:cNvSpPr txBox="1">
            <a:spLocks noGrp="1" noChangeArrowheads="1"/>
          </p:cNvSpPr>
          <p:nvPr>
            <p:ph type="sldNum" sz="quarter" idx="10"/>
          </p:nvPr>
        </p:nvSpPr>
        <p:spPr>
          <a:ln/>
        </p:spPr>
        <p:txBody>
          <a:bodyPr/>
          <a:lstStyle>
            <a:lvl1pPr>
              <a:defRPr/>
            </a:lvl1pPr>
          </a:lstStyle>
          <a:p>
            <a:fld id="{839F8492-80ED-4995-9651-10D1D18C3914}" type="slidenum">
              <a:rPr lang="en-US" altLang="en-US"/>
              <a:pPr/>
              <a:t>‹#›</a:t>
            </a:fld>
            <a:endParaRPr lang="en-US" altLang="en-US"/>
          </a:p>
        </p:txBody>
      </p:sp>
    </p:spTree>
    <p:extLst>
      <p:ext uri="{BB962C8B-B14F-4D97-AF65-F5344CB8AC3E}">
        <p14:creationId xmlns:p14="http://schemas.microsoft.com/office/powerpoint/2010/main" val="4279209784"/>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Text Box 3">
            <a:extLst>
              <a:ext uri="{FF2B5EF4-FFF2-40B4-BE49-F238E27FC236}">
                <a16:creationId xmlns:a16="http://schemas.microsoft.com/office/drawing/2014/main" id="{288A3C95-E208-49E0-B852-74BD49B26BF0}"/>
              </a:ext>
            </a:extLst>
          </p:cNvPr>
          <p:cNvSpPr txBox="1">
            <a:spLocks noGrp="1" noChangeArrowheads="1"/>
          </p:cNvSpPr>
          <p:nvPr>
            <p:ph type="sldNum" sz="quarter" idx="10"/>
          </p:nvPr>
        </p:nvSpPr>
        <p:spPr>
          <a:ln/>
        </p:spPr>
        <p:txBody>
          <a:bodyPr/>
          <a:lstStyle>
            <a:lvl1pPr>
              <a:defRPr/>
            </a:lvl1pPr>
          </a:lstStyle>
          <a:p>
            <a:fld id="{4D4EED13-2742-440D-BEF6-A89CDA3CB681}" type="slidenum">
              <a:rPr lang="en-US" altLang="en-US"/>
              <a:pPr/>
              <a:t>‹#›</a:t>
            </a:fld>
            <a:endParaRPr lang="en-US" altLang="en-US"/>
          </a:p>
        </p:txBody>
      </p:sp>
    </p:spTree>
    <p:extLst>
      <p:ext uri="{BB962C8B-B14F-4D97-AF65-F5344CB8AC3E}">
        <p14:creationId xmlns:p14="http://schemas.microsoft.com/office/powerpoint/2010/main" val="1584890349"/>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1119188" y="609600"/>
            <a:ext cx="5243512" cy="2133600"/>
          </a:xfrm>
        </p:spPr>
        <p:txBody>
          <a:bodyPr anchor="b"/>
          <a:lstStyle>
            <a:lvl1pPr>
              <a:defRPr sz="3200"/>
            </a:lvl1pPr>
          </a:lstStyle>
          <a:p>
            <a:r>
              <a:rPr lang="ko-KR" altLang="en-US"/>
              <a:t>마스터 제목 스타일 편집</a:t>
            </a:r>
            <a:endParaRPr lang="en-US"/>
          </a:p>
        </p:txBody>
      </p:sp>
      <p:sp>
        <p:nvSpPr>
          <p:cNvPr id="3" name="내용 개체 틀 2"/>
          <p:cNvSpPr>
            <a:spLocks noGrp="1"/>
          </p:cNvSpPr>
          <p:nvPr>
            <p:ph idx="1"/>
          </p:nvPr>
        </p:nvSpPr>
        <p:spPr>
          <a:xfrm>
            <a:off x="6910388" y="1316038"/>
            <a:ext cx="8229600" cy="6499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텍스트 개체 틀 3"/>
          <p:cNvSpPr>
            <a:spLocks noGrp="1"/>
          </p:cNvSpPr>
          <p:nvPr>
            <p:ph type="body" sz="half" idx="2"/>
          </p:nvPr>
        </p:nvSpPr>
        <p:spPr>
          <a:xfrm>
            <a:off x="1119188" y="2743200"/>
            <a:ext cx="5243512" cy="508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Text Box 3">
            <a:extLst>
              <a:ext uri="{FF2B5EF4-FFF2-40B4-BE49-F238E27FC236}">
                <a16:creationId xmlns:a16="http://schemas.microsoft.com/office/drawing/2014/main" id="{BCED8C8E-8279-4ED4-8F96-0F73B4C1BDDD}"/>
              </a:ext>
            </a:extLst>
          </p:cNvPr>
          <p:cNvSpPr txBox="1">
            <a:spLocks noGrp="1" noChangeArrowheads="1"/>
          </p:cNvSpPr>
          <p:nvPr>
            <p:ph type="sldNum" sz="quarter" idx="10"/>
          </p:nvPr>
        </p:nvSpPr>
        <p:spPr>
          <a:ln/>
        </p:spPr>
        <p:txBody>
          <a:bodyPr/>
          <a:lstStyle>
            <a:lvl1pPr>
              <a:defRPr/>
            </a:lvl1pPr>
          </a:lstStyle>
          <a:p>
            <a:fld id="{179BBCE8-2884-490F-B4C6-88C5F0B91200}" type="slidenum">
              <a:rPr lang="en-US" altLang="en-US"/>
              <a:pPr/>
              <a:t>‹#›</a:t>
            </a:fld>
            <a:endParaRPr lang="en-US" altLang="en-US"/>
          </a:p>
        </p:txBody>
      </p:sp>
    </p:spTree>
    <p:extLst>
      <p:ext uri="{BB962C8B-B14F-4D97-AF65-F5344CB8AC3E}">
        <p14:creationId xmlns:p14="http://schemas.microsoft.com/office/powerpoint/2010/main" val="957667529"/>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Tree>
    <p:extLst>
      <p:ext uri="{BB962C8B-B14F-4D97-AF65-F5344CB8AC3E}">
        <p14:creationId xmlns:p14="http://schemas.microsoft.com/office/powerpoint/2010/main" val="3681802635"/>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119188" y="609600"/>
            <a:ext cx="5243512" cy="2133600"/>
          </a:xfrm>
        </p:spPr>
        <p:txBody>
          <a:bodyPr anchor="b"/>
          <a:lstStyle>
            <a:lvl1pPr>
              <a:defRPr sz="3200"/>
            </a:lvl1pPr>
          </a:lstStyle>
          <a:p>
            <a:r>
              <a:rPr lang="ko-KR" altLang="en-US"/>
              <a:t>마스터 제목 스타일 편집</a:t>
            </a:r>
            <a:endParaRPr lang="en-US"/>
          </a:p>
        </p:txBody>
      </p:sp>
      <p:sp>
        <p:nvSpPr>
          <p:cNvPr id="3" name="그림 개체 틀 2"/>
          <p:cNvSpPr>
            <a:spLocks noGrp="1"/>
          </p:cNvSpPr>
          <p:nvPr>
            <p:ph type="pic" idx="1"/>
          </p:nvPr>
        </p:nvSpPr>
        <p:spPr>
          <a:xfrm>
            <a:off x="6910388" y="1316038"/>
            <a:ext cx="8229600" cy="64992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Gill Sans" charset="0"/>
            </a:endParaRPr>
          </a:p>
        </p:txBody>
      </p:sp>
      <p:sp>
        <p:nvSpPr>
          <p:cNvPr id="4" name="텍스트 개체 틀 3"/>
          <p:cNvSpPr>
            <a:spLocks noGrp="1"/>
          </p:cNvSpPr>
          <p:nvPr>
            <p:ph type="body" sz="half" idx="2"/>
          </p:nvPr>
        </p:nvSpPr>
        <p:spPr>
          <a:xfrm>
            <a:off x="1119188" y="2743200"/>
            <a:ext cx="5243512" cy="508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Text Box 3">
            <a:extLst>
              <a:ext uri="{FF2B5EF4-FFF2-40B4-BE49-F238E27FC236}">
                <a16:creationId xmlns:a16="http://schemas.microsoft.com/office/drawing/2014/main" id="{06FE8C0E-27AD-4C49-B795-56B7B8A3C5B8}"/>
              </a:ext>
            </a:extLst>
          </p:cNvPr>
          <p:cNvSpPr txBox="1">
            <a:spLocks noGrp="1" noChangeArrowheads="1"/>
          </p:cNvSpPr>
          <p:nvPr>
            <p:ph type="sldNum" sz="quarter" idx="10"/>
          </p:nvPr>
        </p:nvSpPr>
        <p:spPr>
          <a:ln/>
        </p:spPr>
        <p:txBody>
          <a:bodyPr/>
          <a:lstStyle>
            <a:lvl1pPr>
              <a:defRPr/>
            </a:lvl1pPr>
          </a:lstStyle>
          <a:p>
            <a:fld id="{85940712-9D79-4774-8321-98729B8FF8A1}" type="slidenum">
              <a:rPr lang="en-US" altLang="en-US"/>
              <a:pPr/>
              <a:t>‹#›</a:t>
            </a:fld>
            <a:endParaRPr lang="en-US" altLang="en-US"/>
          </a:p>
        </p:txBody>
      </p:sp>
    </p:spTree>
    <p:extLst>
      <p:ext uri="{BB962C8B-B14F-4D97-AF65-F5344CB8AC3E}">
        <p14:creationId xmlns:p14="http://schemas.microsoft.com/office/powerpoint/2010/main" val="1818672153"/>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Text Box 3">
            <a:extLst>
              <a:ext uri="{FF2B5EF4-FFF2-40B4-BE49-F238E27FC236}">
                <a16:creationId xmlns:a16="http://schemas.microsoft.com/office/drawing/2014/main" id="{FAA2881E-A10B-4C3F-8699-AD45DBBD5E2D}"/>
              </a:ext>
            </a:extLst>
          </p:cNvPr>
          <p:cNvSpPr txBox="1">
            <a:spLocks noGrp="1" noChangeArrowheads="1"/>
          </p:cNvSpPr>
          <p:nvPr>
            <p:ph type="sldNum" sz="quarter" idx="10"/>
          </p:nvPr>
        </p:nvSpPr>
        <p:spPr>
          <a:ln/>
        </p:spPr>
        <p:txBody>
          <a:bodyPr/>
          <a:lstStyle>
            <a:lvl1pPr>
              <a:defRPr/>
            </a:lvl1pPr>
          </a:lstStyle>
          <a:p>
            <a:fld id="{5D5E9761-D955-4309-BFDF-F4ABCE8C9B04}" type="slidenum">
              <a:rPr lang="en-US" altLang="en-US"/>
              <a:pPr/>
              <a:t>‹#›</a:t>
            </a:fld>
            <a:endParaRPr lang="en-US" altLang="en-US"/>
          </a:p>
        </p:txBody>
      </p:sp>
    </p:spTree>
    <p:extLst>
      <p:ext uri="{BB962C8B-B14F-4D97-AF65-F5344CB8AC3E}">
        <p14:creationId xmlns:p14="http://schemas.microsoft.com/office/powerpoint/2010/main" val="2666616079"/>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12306300" y="0"/>
            <a:ext cx="3962400" cy="9144000"/>
          </a:xfrm>
        </p:spPr>
        <p:txBody>
          <a:bodyPr vert="eaVert"/>
          <a:lstStyle/>
          <a:p>
            <a:r>
              <a:rPr lang="ko-KR" altLang="en-US"/>
              <a:t>마스터 제목 스타일 편집</a:t>
            </a:r>
            <a:endParaRPr lang="en-US"/>
          </a:p>
        </p:txBody>
      </p:sp>
      <p:sp>
        <p:nvSpPr>
          <p:cNvPr id="3" name="세로 텍스트 개체 틀 2"/>
          <p:cNvSpPr>
            <a:spLocks noGrp="1"/>
          </p:cNvSpPr>
          <p:nvPr>
            <p:ph type="body" orient="vert" idx="1"/>
          </p:nvPr>
        </p:nvSpPr>
        <p:spPr>
          <a:xfrm>
            <a:off x="419100" y="0"/>
            <a:ext cx="11734800" cy="9144000"/>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Text Box 3">
            <a:extLst>
              <a:ext uri="{FF2B5EF4-FFF2-40B4-BE49-F238E27FC236}">
                <a16:creationId xmlns:a16="http://schemas.microsoft.com/office/drawing/2014/main" id="{111EE708-D764-41DB-A1FB-12C491358567}"/>
              </a:ext>
            </a:extLst>
          </p:cNvPr>
          <p:cNvSpPr txBox="1">
            <a:spLocks noGrp="1" noChangeArrowheads="1"/>
          </p:cNvSpPr>
          <p:nvPr>
            <p:ph type="sldNum" sz="quarter" idx="10"/>
          </p:nvPr>
        </p:nvSpPr>
        <p:spPr>
          <a:ln/>
        </p:spPr>
        <p:txBody>
          <a:bodyPr/>
          <a:lstStyle>
            <a:lvl1pPr>
              <a:defRPr/>
            </a:lvl1pPr>
          </a:lstStyle>
          <a:p>
            <a:fld id="{3A2B2798-689B-4CBC-BCAC-F7FC3815F7F5}" type="slidenum">
              <a:rPr lang="en-US" altLang="en-US"/>
              <a:pPr/>
              <a:t>‹#›</a:t>
            </a:fld>
            <a:endParaRPr lang="en-US" altLang="en-US"/>
          </a:p>
        </p:txBody>
      </p:sp>
    </p:spTree>
    <p:extLst>
      <p:ext uri="{BB962C8B-B14F-4D97-AF65-F5344CB8AC3E}">
        <p14:creationId xmlns:p14="http://schemas.microsoft.com/office/powerpoint/2010/main" val="465033789"/>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2032000" y="1497013"/>
            <a:ext cx="12192000" cy="3182937"/>
          </a:xfrm>
        </p:spPr>
        <p:txBody>
          <a:bodyPr anchor="b"/>
          <a:lstStyle>
            <a:lvl1pPr algn="ctr">
              <a:defRPr sz="6000"/>
            </a:lvl1pPr>
          </a:lstStyle>
          <a:p>
            <a:r>
              <a:rPr lang="ko-KR" altLang="en-US"/>
              <a:t>마스터 제목 스타일 편집</a:t>
            </a:r>
            <a:endParaRPr lang="en-US"/>
          </a:p>
        </p:txBody>
      </p:sp>
      <p:sp>
        <p:nvSpPr>
          <p:cNvPr id="3" name="부제목 2"/>
          <p:cNvSpPr>
            <a:spLocks noGrp="1"/>
          </p:cNvSpPr>
          <p:nvPr>
            <p:ph type="subTitle" idx="1"/>
          </p:nvPr>
        </p:nvSpPr>
        <p:spPr>
          <a:xfrm>
            <a:off x="2032000" y="4802188"/>
            <a:ext cx="12192000" cy="22082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endParaRPr lang="en-US"/>
          </a:p>
        </p:txBody>
      </p:sp>
      <p:sp>
        <p:nvSpPr>
          <p:cNvPr id="4" name="Text Box 3">
            <a:extLst>
              <a:ext uri="{FF2B5EF4-FFF2-40B4-BE49-F238E27FC236}">
                <a16:creationId xmlns:a16="http://schemas.microsoft.com/office/drawing/2014/main" id="{76F4FFE0-D6B6-4C8B-A249-A764B901789C}"/>
              </a:ext>
            </a:extLst>
          </p:cNvPr>
          <p:cNvSpPr txBox="1">
            <a:spLocks noGrp="1" noChangeArrowheads="1"/>
          </p:cNvSpPr>
          <p:nvPr>
            <p:ph type="sldNum" sz="quarter" idx="10"/>
          </p:nvPr>
        </p:nvSpPr>
        <p:spPr>
          <a:ln/>
        </p:spPr>
        <p:txBody>
          <a:bodyPr/>
          <a:lstStyle>
            <a:lvl1pPr>
              <a:defRPr/>
            </a:lvl1pPr>
          </a:lstStyle>
          <a:p>
            <a:fld id="{DD969E4F-64A9-48D5-97EF-664E2D73A776}" type="slidenum">
              <a:rPr lang="en-US" altLang="en-US"/>
              <a:pPr/>
              <a:t>‹#›</a:t>
            </a:fld>
            <a:endParaRPr lang="en-US" altLang="en-US"/>
          </a:p>
        </p:txBody>
      </p:sp>
    </p:spTree>
    <p:extLst>
      <p:ext uri="{BB962C8B-B14F-4D97-AF65-F5344CB8AC3E}">
        <p14:creationId xmlns:p14="http://schemas.microsoft.com/office/powerpoint/2010/main" val="904228991"/>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Text Box 3">
            <a:extLst>
              <a:ext uri="{FF2B5EF4-FFF2-40B4-BE49-F238E27FC236}">
                <a16:creationId xmlns:a16="http://schemas.microsoft.com/office/drawing/2014/main" id="{4D60190B-DB70-44D5-A58C-CA1EBFBF5429}"/>
              </a:ext>
            </a:extLst>
          </p:cNvPr>
          <p:cNvSpPr txBox="1">
            <a:spLocks noGrp="1" noChangeArrowheads="1"/>
          </p:cNvSpPr>
          <p:nvPr>
            <p:ph type="sldNum" sz="quarter" idx="10"/>
          </p:nvPr>
        </p:nvSpPr>
        <p:spPr>
          <a:ln/>
        </p:spPr>
        <p:txBody>
          <a:bodyPr/>
          <a:lstStyle>
            <a:lvl1pPr>
              <a:defRPr/>
            </a:lvl1pPr>
          </a:lstStyle>
          <a:p>
            <a:fld id="{D6A08284-E7F7-4BE4-BB82-BF38F8171DE4}" type="slidenum">
              <a:rPr lang="en-US" altLang="en-US"/>
              <a:pPr/>
              <a:t>‹#›</a:t>
            </a:fld>
            <a:endParaRPr lang="en-US" altLang="en-US"/>
          </a:p>
        </p:txBody>
      </p:sp>
    </p:spTree>
    <p:extLst>
      <p:ext uri="{BB962C8B-B14F-4D97-AF65-F5344CB8AC3E}">
        <p14:creationId xmlns:p14="http://schemas.microsoft.com/office/powerpoint/2010/main" val="865077567"/>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1109663" y="2279650"/>
            <a:ext cx="14020800" cy="3803650"/>
          </a:xfrm>
        </p:spPr>
        <p:txBody>
          <a:bodyPr anchor="b"/>
          <a:lstStyle>
            <a:lvl1pPr>
              <a:defRPr sz="6000"/>
            </a:lvl1pPr>
          </a:lstStyle>
          <a:p>
            <a:r>
              <a:rPr lang="ko-KR" altLang="en-US"/>
              <a:t>마스터 제목 스타일 편집</a:t>
            </a:r>
            <a:endParaRPr lang="en-US"/>
          </a:p>
        </p:txBody>
      </p:sp>
      <p:sp>
        <p:nvSpPr>
          <p:cNvPr id="3" name="텍스트 개체 틀 2"/>
          <p:cNvSpPr>
            <a:spLocks noGrp="1"/>
          </p:cNvSpPr>
          <p:nvPr>
            <p:ph type="body" idx="1"/>
          </p:nvPr>
        </p:nvSpPr>
        <p:spPr>
          <a:xfrm>
            <a:off x="1109663" y="6119813"/>
            <a:ext cx="14020800" cy="200025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ko-KR" altLang="en-US"/>
              <a:t>마스터 텍스트 스타일을 편집합니다</a:t>
            </a:r>
          </a:p>
        </p:txBody>
      </p:sp>
      <p:sp>
        <p:nvSpPr>
          <p:cNvPr id="4" name="Text Box 3">
            <a:extLst>
              <a:ext uri="{FF2B5EF4-FFF2-40B4-BE49-F238E27FC236}">
                <a16:creationId xmlns:a16="http://schemas.microsoft.com/office/drawing/2014/main" id="{0408ADA8-9D3F-4BCD-9104-0403106835EE}"/>
              </a:ext>
            </a:extLst>
          </p:cNvPr>
          <p:cNvSpPr txBox="1">
            <a:spLocks noGrp="1" noChangeArrowheads="1"/>
          </p:cNvSpPr>
          <p:nvPr>
            <p:ph type="sldNum" sz="quarter" idx="10"/>
          </p:nvPr>
        </p:nvSpPr>
        <p:spPr>
          <a:ln/>
        </p:spPr>
        <p:txBody>
          <a:bodyPr/>
          <a:lstStyle>
            <a:lvl1pPr>
              <a:defRPr/>
            </a:lvl1pPr>
          </a:lstStyle>
          <a:p>
            <a:fld id="{1B88AC52-725F-4677-BEB8-8CAEEE6360BF}" type="slidenum">
              <a:rPr lang="en-US" altLang="en-US"/>
              <a:pPr/>
              <a:t>‹#›</a:t>
            </a:fld>
            <a:endParaRPr lang="en-US" altLang="en-US"/>
          </a:p>
        </p:txBody>
      </p:sp>
    </p:spTree>
    <p:extLst>
      <p:ext uri="{BB962C8B-B14F-4D97-AF65-F5344CB8AC3E}">
        <p14:creationId xmlns:p14="http://schemas.microsoft.com/office/powerpoint/2010/main" val="3743303826"/>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내용 개체 틀 2"/>
          <p:cNvSpPr>
            <a:spLocks noGrp="1"/>
          </p:cNvSpPr>
          <p:nvPr>
            <p:ph sz="half" idx="1"/>
          </p:nvPr>
        </p:nvSpPr>
        <p:spPr>
          <a:xfrm>
            <a:off x="419100" y="1104900"/>
            <a:ext cx="7848600" cy="80391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내용 개체 틀 3"/>
          <p:cNvSpPr>
            <a:spLocks noGrp="1"/>
          </p:cNvSpPr>
          <p:nvPr>
            <p:ph sz="half" idx="2"/>
          </p:nvPr>
        </p:nvSpPr>
        <p:spPr>
          <a:xfrm>
            <a:off x="8420100" y="1104900"/>
            <a:ext cx="7848600" cy="80391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5" name="Text Box 3">
            <a:extLst>
              <a:ext uri="{FF2B5EF4-FFF2-40B4-BE49-F238E27FC236}">
                <a16:creationId xmlns:a16="http://schemas.microsoft.com/office/drawing/2014/main" id="{51368119-4216-448C-BBF4-0071D140A7D2}"/>
              </a:ext>
            </a:extLst>
          </p:cNvPr>
          <p:cNvSpPr txBox="1">
            <a:spLocks noGrp="1" noChangeArrowheads="1"/>
          </p:cNvSpPr>
          <p:nvPr>
            <p:ph type="sldNum" sz="quarter" idx="10"/>
          </p:nvPr>
        </p:nvSpPr>
        <p:spPr>
          <a:ln/>
        </p:spPr>
        <p:txBody>
          <a:bodyPr/>
          <a:lstStyle>
            <a:lvl1pPr>
              <a:defRPr/>
            </a:lvl1pPr>
          </a:lstStyle>
          <a:p>
            <a:fld id="{578D9B77-A63E-4D5A-A72E-A7D6D0356955}" type="slidenum">
              <a:rPr lang="en-US" altLang="en-US"/>
              <a:pPr/>
              <a:t>‹#›</a:t>
            </a:fld>
            <a:endParaRPr lang="en-US" altLang="en-US"/>
          </a:p>
        </p:txBody>
      </p:sp>
    </p:spTree>
    <p:extLst>
      <p:ext uri="{BB962C8B-B14F-4D97-AF65-F5344CB8AC3E}">
        <p14:creationId xmlns:p14="http://schemas.microsoft.com/office/powerpoint/2010/main" val="2333698114"/>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1119188" y="487363"/>
            <a:ext cx="14020800" cy="1766887"/>
          </a:xfrm>
        </p:spPr>
        <p:txBody>
          <a:bodyPr/>
          <a:lstStyle/>
          <a:p>
            <a:r>
              <a:rPr lang="ko-KR" altLang="en-US"/>
              <a:t>마스터 제목 스타일 편집</a:t>
            </a:r>
            <a:endParaRPr lang="en-US"/>
          </a:p>
        </p:txBody>
      </p:sp>
      <p:sp>
        <p:nvSpPr>
          <p:cNvPr id="3" name="텍스트 개체 틀 2"/>
          <p:cNvSpPr>
            <a:spLocks noGrp="1"/>
          </p:cNvSpPr>
          <p:nvPr>
            <p:ph type="body" idx="1"/>
          </p:nvPr>
        </p:nvSpPr>
        <p:spPr>
          <a:xfrm>
            <a:off x="1119188" y="2241550"/>
            <a:ext cx="6877050" cy="10985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1119188" y="3340100"/>
            <a:ext cx="6877050" cy="4913313"/>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5" name="텍스트 개체 틀 4"/>
          <p:cNvSpPr>
            <a:spLocks noGrp="1"/>
          </p:cNvSpPr>
          <p:nvPr>
            <p:ph type="body" sz="quarter" idx="3"/>
          </p:nvPr>
        </p:nvSpPr>
        <p:spPr>
          <a:xfrm>
            <a:off x="8229600" y="2241550"/>
            <a:ext cx="6910388" cy="10985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8229600" y="3340100"/>
            <a:ext cx="6910388" cy="4913313"/>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7" name="Text Box 3">
            <a:extLst>
              <a:ext uri="{FF2B5EF4-FFF2-40B4-BE49-F238E27FC236}">
                <a16:creationId xmlns:a16="http://schemas.microsoft.com/office/drawing/2014/main" id="{E4A8544A-B9A7-4942-9E0B-A6EA0713D82C}"/>
              </a:ext>
            </a:extLst>
          </p:cNvPr>
          <p:cNvSpPr txBox="1">
            <a:spLocks noGrp="1" noChangeArrowheads="1"/>
          </p:cNvSpPr>
          <p:nvPr>
            <p:ph type="sldNum" sz="quarter" idx="10"/>
          </p:nvPr>
        </p:nvSpPr>
        <p:spPr>
          <a:ln/>
        </p:spPr>
        <p:txBody>
          <a:bodyPr/>
          <a:lstStyle>
            <a:lvl1pPr>
              <a:defRPr/>
            </a:lvl1pPr>
          </a:lstStyle>
          <a:p>
            <a:fld id="{8941B601-4661-43AC-8238-7619633D9C89}" type="slidenum">
              <a:rPr lang="en-US" altLang="en-US"/>
              <a:pPr/>
              <a:t>‹#›</a:t>
            </a:fld>
            <a:endParaRPr lang="en-US" altLang="en-US"/>
          </a:p>
        </p:txBody>
      </p:sp>
    </p:spTree>
    <p:extLst>
      <p:ext uri="{BB962C8B-B14F-4D97-AF65-F5344CB8AC3E}">
        <p14:creationId xmlns:p14="http://schemas.microsoft.com/office/powerpoint/2010/main" val="882509246"/>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Text Box 3">
            <a:extLst>
              <a:ext uri="{FF2B5EF4-FFF2-40B4-BE49-F238E27FC236}">
                <a16:creationId xmlns:a16="http://schemas.microsoft.com/office/drawing/2014/main" id="{518B1C89-3291-4AD7-9CB4-FBC3F8FA39AB}"/>
              </a:ext>
            </a:extLst>
          </p:cNvPr>
          <p:cNvSpPr txBox="1">
            <a:spLocks noGrp="1" noChangeArrowheads="1"/>
          </p:cNvSpPr>
          <p:nvPr>
            <p:ph type="sldNum" sz="quarter" idx="10"/>
          </p:nvPr>
        </p:nvSpPr>
        <p:spPr>
          <a:ln/>
        </p:spPr>
        <p:txBody>
          <a:bodyPr/>
          <a:lstStyle>
            <a:lvl1pPr>
              <a:defRPr/>
            </a:lvl1pPr>
          </a:lstStyle>
          <a:p>
            <a:fld id="{51427787-86DD-4659-886A-1322844CAD2C}" type="slidenum">
              <a:rPr lang="en-US" altLang="en-US"/>
              <a:pPr/>
              <a:t>‹#›</a:t>
            </a:fld>
            <a:endParaRPr lang="en-US" altLang="en-US"/>
          </a:p>
        </p:txBody>
      </p:sp>
    </p:spTree>
    <p:extLst>
      <p:ext uri="{BB962C8B-B14F-4D97-AF65-F5344CB8AC3E}">
        <p14:creationId xmlns:p14="http://schemas.microsoft.com/office/powerpoint/2010/main" val="1271917492"/>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Text Box 3">
            <a:extLst>
              <a:ext uri="{FF2B5EF4-FFF2-40B4-BE49-F238E27FC236}">
                <a16:creationId xmlns:a16="http://schemas.microsoft.com/office/drawing/2014/main" id="{C53F4A39-4D60-4EFA-BC51-58D48CE0928F}"/>
              </a:ext>
            </a:extLst>
          </p:cNvPr>
          <p:cNvSpPr txBox="1">
            <a:spLocks noGrp="1" noChangeArrowheads="1"/>
          </p:cNvSpPr>
          <p:nvPr>
            <p:ph type="sldNum" sz="quarter" idx="10"/>
          </p:nvPr>
        </p:nvSpPr>
        <p:spPr>
          <a:ln/>
        </p:spPr>
        <p:txBody>
          <a:bodyPr/>
          <a:lstStyle>
            <a:lvl1pPr>
              <a:defRPr/>
            </a:lvl1pPr>
          </a:lstStyle>
          <a:p>
            <a:fld id="{E1AD8FC9-5206-4487-BCB3-7D47610D85D0}" type="slidenum">
              <a:rPr lang="en-US" altLang="en-US"/>
              <a:pPr/>
              <a:t>‹#›</a:t>
            </a:fld>
            <a:endParaRPr lang="en-US" altLang="en-US"/>
          </a:p>
        </p:txBody>
      </p:sp>
    </p:spTree>
    <p:extLst>
      <p:ext uri="{BB962C8B-B14F-4D97-AF65-F5344CB8AC3E}">
        <p14:creationId xmlns:p14="http://schemas.microsoft.com/office/powerpoint/2010/main" val="313143391"/>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1109663" y="2279650"/>
            <a:ext cx="14020800" cy="3803650"/>
          </a:xfrm>
        </p:spPr>
        <p:txBody>
          <a:bodyPr/>
          <a:lstStyle>
            <a:lvl1pPr>
              <a:defRPr sz="6000"/>
            </a:lvl1pPr>
          </a:lstStyle>
          <a:p>
            <a:r>
              <a:rPr lang="ko-KR" altLang="en-US"/>
              <a:t>마스터 제목 스타일 편집</a:t>
            </a:r>
            <a:endParaRPr lang="en-US"/>
          </a:p>
        </p:txBody>
      </p:sp>
      <p:sp>
        <p:nvSpPr>
          <p:cNvPr id="3" name="텍스트 개체 틀 2"/>
          <p:cNvSpPr>
            <a:spLocks noGrp="1"/>
          </p:cNvSpPr>
          <p:nvPr>
            <p:ph type="body" idx="1"/>
          </p:nvPr>
        </p:nvSpPr>
        <p:spPr>
          <a:xfrm>
            <a:off x="1109663" y="6119813"/>
            <a:ext cx="14020800" cy="200025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ko-KR" altLang="en-US"/>
              <a:t>마스터 텍스트 스타일을 편집합니다</a:t>
            </a:r>
          </a:p>
        </p:txBody>
      </p:sp>
    </p:spTree>
    <p:extLst>
      <p:ext uri="{BB962C8B-B14F-4D97-AF65-F5344CB8AC3E}">
        <p14:creationId xmlns:p14="http://schemas.microsoft.com/office/powerpoint/2010/main" val="1733815444"/>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1119188" y="609600"/>
            <a:ext cx="5243512" cy="2133600"/>
          </a:xfrm>
        </p:spPr>
        <p:txBody>
          <a:bodyPr anchor="b"/>
          <a:lstStyle>
            <a:lvl1pPr>
              <a:defRPr sz="3200"/>
            </a:lvl1pPr>
          </a:lstStyle>
          <a:p>
            <a:r>
              <a:rPr lang="ko-KR" altLang="en-US"/>
              <a:t>마스터 제목 스타일 편집</a:t>
            </a:r>
            <a:endParaRPr lang="en-US"/>
          </a:p>
        </p:txBody>
      </p:sp>
      <p:sp>
        <p:nvSpPr>
          <p:cNvPr id="3" name="내용 개체 틀 2"/>
          <p:cNvSpPr>
            <a:spLocks noGrp="1"/>
          </p:cNvSpPr>
          <p:nvPr>
            <p:ph idx="1"/>
          </p:nvPr>
        </p:nvSpPr>
        <p:spPr>
          <a:xfrm>
            <a:off x="6910388" y="1316038"/>
            <a:ext cx="8229600" cy="6499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텍스트 개체 틀 3"/>
          <p:cNvSpPr>
            <a:spLocks noGrp="1"/>
          </p:cNvSpPr>
          <p:nvPr>
            <p:ph type="body" sz="half" idx="2"/>
          </p:nvPr>
        </p:nvSpPr>
        <p:spPr>
          <a:xfrm>
            <a:off x="1119188" y="2743200"/>
            <a:ext cx="5243512" cy="508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Text Box 3">
            <a:extLst>
              <a:ext uri="{FF2B5EF4-FFF2-40B4-BE49-F238E27FC236}">
                <a16:creationId xmlns:a16="http://schemas.microsoft.com/office/drawing/2014/main" id="{97228450-BF9A-4F3B-8586-27169A48C305}"/>
              </a:ext>
            </a:extLst>
          </p:cNvPr>
          <p:cNvSpPr txBox="1">
            <a:spLocks noGrp="1" noChangeArrowheads="1"/>
          </p:cNvSpPr>
          <p:nvPr>
            <p:ph type="sldNum" sz="quarter" idx="10"/>
          </p:nvPr>
        </p:nvSpPr>
        <p:spPr>
          <a:ln/>
        </p:spPr>
        <p:txBody>
          <a:bodyPr/>
          <a:lstStyle>
            <a:lvl1pPr>
              <a:defRPr/>
            </a:lvl1pPr>
          </a:lstStyle>
          <a:p>
            <a:fld id="{324E150E-6AE6-49D7-91AE-8810EE3F1D5F}" type="slidenum">
              <a:rPr lang="en-US" altLang="en-US"/>
              <a:pPr/>
              <a:t>‹#›</a:t>
            </a:fld>
            <a:endParaRPr lang="en-US" altLang="en-US"/>
          </a:p>
        </p:txBody>
      </p:sp>
    </p:spTree>
    <p:extLst>
      <p:ext uri="{BB962C8B-B14F-4D97-AF65-F5344CB8AC3E}">
        <p14:creationId xmlns:p14="http://schemas.microsoft.com/office/powerpoint/2010/main" val="368493849"/>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119188" y="609600"/>
            <a:ext cx="5243512" cy="2133600"/>
          </a:xfrm>
        </p:spPr>
        <p:txBody>
          <a:bodyPr anchor="b"/>
          <a:lstStyle>
            <a:lvl1pPr>
              <a:defRPr sz="3200"/>
            </a:lvl1pPr>
          </a:lstStyle>
          <a:p>
            <a:r>
              <a:rPr lang="ko-KR" altLang="en-US"/>
              <a:t>마스터 제목 스타일 편집</a:t>
            </a:r>
            <a:endParaRPr lang="en-US"/>
          </a:p>
        </p:txBody>
      </p:sp>
      <p:sp>
        <p:nvSpPr>
          <p:cNvPr id="3" name="그림 개체 틀 2"/>
          <p:cNvSpPr>
            <a:spLocks noGrp="1"/>
          </p:cNvSpPr>
          <p:nvPr>
            <p:ph type="pic" idx="1"/>
          </p:nvPr>
        </p:nvSpPr>
        <p:spPr>
          <a:xfrm>
            <a:off x="6910388" y="1316038"/>
            <a:ext cx="8229600" cy="64992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Gill Sans" charset="0"/>
            </a:endParaRPr>
          </a:p>
        </p:txBody>
      </p:sp>
      <p:sp>
        <p:nvSpPr>
          <p:cNvPr id="4" name="텍스트 개체 틀 3"/>
          <p:cNvSpPr>
            <a:spLocks noGrp="1"/>
          </p:cNvSpPr>
          <p:nvPr>
            <p:ph type="body" sz="half" idx="2"/>
          </p:nvPr>
        </p:nvSpPr>
        <p:spPr>
          <a:xfrm>
            <a:off x="1119188" y="2743200"/>
            <a:ext cx="5243512" cy="508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Text Box 3">
            <a:extLst>
              <a:ext uri="{FF2B5EF4-FFF2-40B4-BE49-F238E27FC236}">
                <a16:creationId xmlns:a16="http://schemas.microsoft.com/office/drawing/2014/main" id="{0194831B-B6C1-4A83-8326-38DC30232D46}"/>
              </a:ext>
            </a:extLst>
          </p:cNvPr>
          <p:cNvSpPr txBox="1">
            <a:spLocks noGrp="1" noChangeArrowheads="1"/>
          </p:cNvSpPr>
          <p:nvPr>
            <p:ph type="sldNum" sz="quarter" idx="10"/>
          </p:nvPr>
        </p:nvSpPr>
        <p:spPr>
          <a:ln/>
        </p:spPr>
        <p:txBody>
          <a:bodyPr/>
          <a:lstStyle>
            <a:lvl1pPr>
              <a:defRPr/>
            </a:lvl1pPr>
          </a:lstStyle>
          <a:p>
            <a:fld id="{57754E72-EE97-41A3-BFE6-BF857286B608}" type="slidenum">
              <a:rPr lang="en-US" altLang="en-US"/>
              <a:pPr/>
              <a:t>‹#›</a:t>
            </a:fld>
            <a:endParaRPr lang="en-US" altLang="en-US"/>
          </a:p>
        </p:txBody>
      </p:sp>
    </p:spTree>
    <p:extLst>
      <p:ext uri="{BB962C8B-B14F-4D97-AF65-F5344CB8AC3E}">
        <p14:creationId xmlns:p14="http://schemas.microsoft.com/office/powerpoint/2010/main" val="816478544"/>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Text Box 3">
            <a:extLst>
              <a:ext uri="{FF2B5EF4-FFF2-40B4-BE49-F238E27FC236}">
                <a16:creationId xmlns:a16="http://schemas.microsoft.com/office/drawing/2014/main" id="{02BC64BD-B223-4227-8CCE-CE8A70D44425}"/>
              </a:ext>
            </a:extLst>
          </p:cNvPr>
          <p:cNvSpPr txBox="1">
            <a:spLocks noGrp="1" noChangeArrowheads="1"/>
          </p:cNvSpPr>
          <p:nvPr>
            <p:ph type="sldNum" sz="quarter" idx="10"/>
          </p:nvPr>
        </p:nvSpPr>
        <p:spPr>
          <a:ln/>
        </p:spPr>
        <p:txBody>
          <a:bodyPr/>
          <a:lstStyle>
            <a:lvl1pPr>
              <a:defRPr/>
            </a:lvl1pPr>
          </a:lstStyle>
          <a:p>
            <a:fld id="{76F5672B-B89B-4B65-A7CF-42AC177541D3}" type="slidenum">
              <a:rPr lang="en-US" altLang="en-US"/>
              <a:pPr/>
              <a:t>‹#›</a:t>
            </a:fld>
            <a:endParaRPr lang="en-US" altLang="en-US"/>
          </a:p>
        </p:txBody>
      </p:sp>
    </p:spTree>
    <p:extLst>
      <p:ext uri="{BB962C8B-B14F-4D97-AF65-F5344CB8AC3E}">
        <p14:creationId xmlns:p14="http://schemas.microsoft.com/office/powerpoint/2010/main" val="690306076"/>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12306300" y="0"/>
            <a:ext cx="3962400" cy="9144000"/>
          </a:xfrm>
        </p:spPr>
        <p:txBody>
          <a:bodyPr vert="eaVert"/>
          <a:lstStyle/>
          <a:p>
            <a:r>
              <a:rPr lang="ko-KR" altLang="en-US"/>
              <a:t>마스터 제목 스타일 편집</a:t>
            </a:r>
            <a:endParaRPr lang="en-US"/>
          </a:p>
        </p:txBody>
      </p:sp>
      <p:sp>
        <p:nvSpPr>
          <p:cNvPr id="3" name="세로 텍스트 개체 틀 2"/>
          <p:cNvSpPr>
            <a:spLocks noGrp="1"/>
          </p:cNvSpPr>
          <p:nvPr>
            <p:ph type="body" orient="vert" idx="1"/>
          </p:nvPr>
        </p:nvSpPr>
        <p:spPr>
          <a:xfrm>
            <a:off x="419100" y="0"/>
            <a:ext cx="11734800" cy="9144000"/>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Text Box 3">
            <a:extLst>
              <a:ext uri="{FF2B5EF4-FFF2-40B4-BE49-F238E27FC236}">
                <a16:creationId xmlns:a16="http://schemas.microsoft.com/office/drawing/2014/main" id="{F7BE5744-FD01-4E97-9B7F-09C176A55512}"/>
              </a:ext>
            </a:extLst>
          </p:cNvPr>
          <p:cNvSpPr txBox="1">
            <a:spLocks noGrp="1" noChangeArrowheads="1"/>
          </p:cNvSpPr>
          <p:nvPr>
            <p:ph type="sldNum" sz="quarter" idx="10"/>
          </p:nvPr>
        </p:nvSpPr>
        <p:spPr>
          <a:ln/>
        </p:spPr>
        <p:txBody>
          <a:bodyPr/>
          <a:lstStyle>
            <a:lvl1pPr>
              <a:defRPr/>
            </a:lvl1pPr>
          </a:lstStyle>
          <a:p>
            <a:fld id="{6DC81347-056C-4407-AB08-03989DAA783C}" type="slidenum">
              <a:rPr lang="en-US" altLang="en-US"/>
              <a:pPr/>
              <a:t>‹#›</a:t>
            </a:fld>
            <a:endParaRPr lang="en-US" altLang="en-US"/>
          </a:p>
        </p:txBody>
      </p:sp>
    </p:spTree>
    <p:extLst>
      <p:ext uri="{BB962C8B-B14F-4D97-AF65-F5344CB8AC3E}">
        <p14:creationId xmlns:p14="http://schemas.microsoft.com/office/powerpoint/2010/main" val="121666709"/>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2032000" y="1497013"/>
            <a:ext cx="12192000" cy="3182937"/>
          </a:xfrm>
        </p:spPr>
        <p:txBody>
          <a:bodyPr anchor="b"/>
          <a:lstStyle>
            <a:lvl1pPr algn="ctr">
              <a:defRPr sz="6000"/>
            </a:lvl1pPr>
          </a:lstStyle>
          <a:p>
            <a:r>
              <a:rPr lang="ko-KR" altLang="en-US"/>
              <a:t>마스터 제목 스타일 편집</a:t>
            </a:r>
            <a:endParaRPr lang="en-US"/>
          </a:p>
        </p:txBody>
      </p:sp>
      <p:sp>
        <p:nvSpPr>
          <p:cNvPr id="3" name="부제목 2"/>
          <p:cNvSpPr>
            <a:spLocks noGrp="1"/>
          </p:cNvSpPr>
          <p:nvPr>
            <p:ph type="subTitle" idx="1"/>
          </p:nvPr>
        </p:nvSpPr>
        <p:spPr>
          <a:xfrm>
            <a:off x="2032000" y="4802188"/>
            <a:ext cx="12192000" cy="22082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endParaRPr lang="en-US"/>
          </a:p>
        </p:txBody>
      </p:sp>
      <p:sp>
        <p:nvSpPr>
          <p:cNvPr id="4" name="Text Box 3">
            <a:extLst>
              <a:ext uri="{FF2B5EF4-FFF2-40B4-BE49-F238E27FC236}">
                <a16:creationId xmlns:a16="http://schemas.microsoft.com/office/drawing/2014/main" id="{B3FEF42C-E520-418A-B589-497533043BF1}"/>
              </a:ext>
            </a:extLst>
          </p:cNvPr>
          <p:cNvSpPr txBox="1">
            <a:spLocks noGrp="1" noChangeArrowheads="1"/>
          </p:cNvSpPr>
          <p:nvPr>
            <p:ph type="sldNum" sz="quarter" idx="10"/>
          </p:nvPr>
        </p:nvSpPr>
        <p:spPr>
          <a:ln/>
        </p:spPr>
        <p:txBody>
          <a:bodyPr/>
          <a:lstStyle>
            <a:lvl1pPr>
              <a:defRPr/>
            </a:lvl1pPr>
          </a:lstStyle>
          <a:p>
            <a:fld id="{832641AD-421E-4009-8FA0-76ED7B6846A6}" type="slidenum">
              <a:rPr lang="en-US" altLang="en-US"/>
              <a:pPr/>
              <a:t>‹#›</a:t>
            </a:fld>
            <a:endParaRPr lang="en-US" altLang="en-US"/>
          </a:p>
        </p:txBody>
      </p:sp>
    </p:spTree>
    <p:extLst>
      <p:ext uri="{BB962C8B-B14F-4D97-AF65-F5344CB8AC3E}">
        <p14:creationId xmlns:p14="http://schemas.microsoft.com/office/powerpoint/2010/main" val="453009544"/>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Text Box 3">
            <a:extLst>
              <a:ext uri="{FF2B5EF4-FFF2-40B4-BE49-F238E27FC236}">
                <a16:creationId xmlns:a16="http://schemas.microsoft.com/office/drawing/2014/main" id="{57F81E93-F82E-47E5-95DE-D1BADB08C71F}"/>
              </a:ext>
            </a:extLst>
          </p:cNvPr>
          <p:cNvSpPr txBox="1">
            <a:spLocks noGrp="1" noChangeArrowheads="1"/>
          </p:cNvSpPr>
          <p:nvPr>
            <p:ph type="sldNum" sz="quarter" idx="10"/>
          </p:nvPr>
        </p:nvSpPr>
        <p:spPr>
          <a:ln/>
        </p:spPr>
        <p:txBody>
          <a:bodyPr/>
          <a:lstStyle>
            <a:lvl1pPr>
              <a:defRPr/>
            </a:lvl1pPr>
          </a:lstStyle>
          <a:p>
            <a:fld id="{A66A91FD-9AD0-43D4-8D2A-BDFF1FCDEE02}" type="slidenum">
              <a:rPr lang="en-US" altLang="en-US"/>
              <a:pPr/>
              <a:t>‹#›</a:t>
            </a:fld>
            <a:endParaRPr lang="en-US" altLang="en-US"/>
          </a:p>
        </p:txBody>
      </p:sp>
    </p:spTree>
    <p:extLst>
      <p:ext uri="{BB962C8B-B14F-4D97-AF65-F5344CB8AC3E}">
        <p14:creationId xmlns:p14="http://schemas.microsoft.com/office/powerpoint/2010/main" val="286758079"/>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1109663" y="2279650"/>
            <a:ext cx="14020800" cy="3803650"/>
          </a:xfrm>
        </p:spPr>
        <p:txBody>
          <a:bodyPr anchor="b"/>
          <a:lstStyle>
            <a:lvl1pPr>
              <a:defRPr sz="6000"/>
            </a:lvl1pPr>
          </a:lstStyle>
          <a:p>
            <a:r>
              <a:rPr lang="ko-KR" altLang="en-US"/>
              <a:t>마스터 제목 스타일 편집</a:t>
            </a:r>
            <a:endParaRPr lang="en-US"/>
          </a:p>
        </p:txBody>
      </p:sp>
      <p:sp>
        <p:nvSpPr>
          <p:cNvPr id="3" name="텍스트 개체 틀 2"/>
          <p:cNvSpPr>
            <a:spLocks noGrp="1"/>
          </p:cNvSpPr>
          <p:nvPr>
            <p:ph type="body" idx="1"/>
          </p:nvPr>
        </p:nvSpPr>
        <p:spPr>
          <a:xfrm>
            <a:off x="1109663" y="6119813"/>
            <a:ext cx="14020800" cy="200025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ko-KR" altLang="en-US"/>
              <a:t>마스터 텍스트 스타일을 편집합니다</a:t>
            </a:r>
          </a:p>
        </p:txBody>
      </p:sp>
      <p:sp>
        <p:nvSpPr>
          <p:cNvPr id="4" name="Text Box 3">
            <a:extLst>
              <a:ext uri="{FF2B5EF4-FFF2-40B4-BE49-F238E27FC236}">
                <a16:creationId xmlns:a16="http://schemas.microsoft.com/office/drawing/2014/main" id="{CA524858-5B65-4B48-B16A-44DBEF45BCEF}"/>
              </a:ext>
            </a:extLst>
          </p:cNvPr>
          <p:cNvSpPr txBox="1">
            <a:spLocks noGrp="1" noChangeArrowheads="1"/>
          </p:cNvSpPr>
          <p:nvPr>
            <p:ph type="sldNum" sz="quarter" idx="10"/>
          </p:nvPr>
        </p:nvSpPr>
        <p:spPr>
          <a:ln/>
        </p:spPr>
        <p:txBody>
          <a:bodyPr/>
          <a:lstStyle>
            <a:lvl1pPr>
              <a:defRPr/>
            </a:lvl1pPr>
          </a:lstStyle>
          <a:p>
            <a:fld id="{5C685C6B-19F5-45BE-8A8A-16B49D5689E5}" type="slidenum">
              <a:rPr lang="en-US" altLang="en-US"/>
              <a:pPr/>
              <a:t>‹#›</a:t>
            </a:fld>
            <a:endParaRPr lang="en-US" altLang="en-US"/>
          </a:p>
        </p:txBody>
      </p:sp>
    </p:spTree>
    <p:extLst>
      <p:ext uri="{BB962C8B-B14F-4D97-AF65-F5344CB8AC3E}">
        <p14:creationId xmlns:p14="http://schemas.microsoft.com/office/powerpoint/2010/main" val="195997810"/>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내용 개체 틀 2"/>
          <p:cNvSpPr>
            <a:spLocks noGrp="1"/>
          </p:cNvSpPr>
          <p:nvPr>
            <p:ph sz="half" idx="1"/>
          </p:nvPr>
        </p:nvSpPr>
        <p:spPr>
          <a:xfrm>
            <a:off x="635000" y="1371600"/>
            <a:ext cx="7613650" cy="76962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내용 개체 틀 3"/>
          <p:cNvSpPr>
            <a:spLocks noGrp="1"/>
          </p:cNvSpPr>
          <p:nvPr>
            <p:ph sz="half" idx="2"/>
          </p:nvPr>
        </p:nvSpPr>
        <p:spPr>
          <a:xfrm>
            <a:off x="8401050" y="1371600"/>
            <a:ext cx="7613650" cy="76962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5" name="Text Box 3">
            <a:extLst>
              <a:ext uri="{FF2B5EF4-FFF2-40B4-BE49-F238E27FC236}">
                <a16:creationId xmlns:a16="http://schemas.microsoft.com/office/drawing/2014/main" id="{6D31D552-588C-43BB-A582-B48896EFC555}"/>
              </a:ext>
            </a:extLst>
          </p:cNvPr>
          <p:cNvSpPr txBox="1">
            <a:spLocks noGrp="1" noChangeArrowheads="1"/>
          </p:cNvSpPr>
          <p:nvPr>
            <p:ph type="sldNum" sz="quarter" idx="10"/>
          </p:nvPr>
        </p:nvSpPr>
        <p:spPr>
          <a:ln/>
        </p:spPr>
        <p:txBody>
          <a:bodyPr/>
          <a:lstStyle>
            <a:lvl1pPr>
              <a:defRPr/>
            </a:lvl1pPr>
          </a:lstStyle>
          <a:p>
            <a:fld id="{AC80820A-E041-4F72-AB3B-A1C2957D0567}" type="slidenum">
              <a:rPr lang="en-US" altLang="en-US"/>
              <a:pPr/>
              <a:t>‹#›</a:t>
            </a:fld>
            <a:endParaRPr lang="en-US" altLang="en-US"/>
          </a:p>
        </p:txBody>
      </p:sp>
    </p:spTree>
    <p:extLst>
      <p:ext uri="{BB962C8B-B14F-4D97-AF65-F5344CB8AC3E}">
        <p14:creationId xmlns:p14="http://schemas.microsoft.com/office/powerpoint/2010/main" val="3693962782"/>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1119188" y="487363"/>
            <a:ext cx="14020800" cy="1766887"/>
          </a:xfrm>
        </p:spPr>
        <p:txBody>
          <a:bodyPr/>
          <a:lstStyle/>
          <a:p>
            <a:r>
              <a:rPr lang="ko-KR" altLang="en-US"/>
              <a:t>마스터 제목 스타일 편집</a:t>
            </a:r>
            <a:endParaRPr lang="en-US"/>
          </a:p>
        </p:txBody>
      </p:sp>
      <p:sp>
        <p:nvSpPr>
          <p:cNvPr id="3" name="텍스트 개체 틀 2"/>
          <p:cNvSpPr>
            <a:spLocks noGrp="1"/>
          </p:cNvSpPr>
          <p:nvPr>
            <p:ph type="body" idx="1"/>
          </p:nvPr>
        </p:nvSpPr>
        <p:spPr>
          <a:xfrm>
            <a:off x="1119188" y="2241550"/>
            <a:ext cx="6877050" cy="10985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1119188" y="3340100"/>
            <a:ext cx="6877050" cy="4913313"/>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5" name="텍스트 개체 틀 4"/>
          <p:cNvSpPr>
            <a:spLocks noGrp="1"/>
          </p:cNvSpPr>
          <p:nvPr>
            <p:ph type="body" sz="quarter" idx="3"/>
          </p:nvPr>
        </p:nvSpPr>
        <p:spPr>
          <a:xfrm>
            <a:off x="8229600" y="2241550"/>
            <a:ext cx="6910388" cy="10985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8229600" y="3340100"/>
            <a:ext cx="6910388" cy="4913313"/>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7" name="Text Box 3">
            <a:extLst>
              <a:ext uri="{FF2B5EF4-FFF2-40B4-BE49-F238E27FC236}">
                <a16:creationId xmlns:a16="http://schemas.microsoft.com/office/drawing/2014/main" id="{3C4E9364-6BF4-4C40-9B8E-A0DC459E49A5}"/>
              </a:ext>
            </a:extLst>
          </p:cNvPr>
          <p:cNvSpPr txBox="1">
            <a:spLocks noGrp="1" noChangeArrowheads="1"/>
          </p:cNvSpPr>
          <p:nvPr>
            <p:ph type="sldNum" sz="quarter" idx="10"/>
          </p:nvPr>
        </p:nvSpPr>
        <p:spPr>
          <a:ln/>
        </p:spPr>
        <p:txBody>
          <a:bodyPr/>
          <a:lstStyle>
            <a:lvl1pPr>
              <a:defRPr/>
            </a:lvl1pPr>
          </a:lstStyle>
          <a:p>
            <a:fld id="{F621C5E4-114D-4C9D-B855-7CE37E4264BB}" type="slidenum">
              <a:rPr lang="en-US" altLang="en-US"/>
              <a:pPr/>
              <a:t>‹#›</a:t>
            </a:fld>
            <a:endParaRPr lang="en-US" altLang="en-US"/>
          </a:p>
        </p:txBody>
      </p:sp>
    </p:spTree>
    <p:extLst>
      <p:ext uri="{BB962C8B-B14F-4D97-AF65-F5344CB8AC3E}">
        <p14:creationId xmlns:p14="http://schemas.microsoft.com/office/powerpoint/2010/main" val="817456168"/>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Text Box 3">
            <a:extLst>
              <a:ext uri="{FF2B5EF4-FFF2-40B4-BE49-F238E27FC236}">
                <a16:creationId xmlns:a16="http://schemas.microsoft.com/office/drawing/2014/main" id="{98B838FF-3EBA-4B5C-9990-C5378E8E6E3D}"/>
              </a:ext>
            </a:extLst>
          </p:cNvPr>
          <p:cNvSpPr txBox="1">
            <a:spLocks noGrp="1" noChangeArrowheads="1"/>
          </p:cNvSpPr>
          <p:nvPr>
            <p:ph type="sldNum" sz="quarter" idx="10"/>
          </p:nvPr>
        </p:nvSpPr>
        <p:spPr>
          <a:ln/>
        </p:spPr>
        <p:txBody>
          <a:bodyPr/>
          <a:lstStyle>
            <a:lvl1pPr>
              <a:defRPr/>
            </a:lvl1pPr>
          </a:lstStyle>
          <a:p>
            <a:fld id="{BDE659EC-FCA8-4260-93FD-CD7A6B9668B8}" type="slidenum">
              <a:rPr lang="en-US" altLang="en-US"/>
              <a:pPr/>
              <a:t>‹#›</a:t>
            </a:fld>
            <a:endParaRPr lang="en-US" altLang="en-US"/>
          </a:p>
        </p:txBody>
      </p:sp>
    </p:spTree>
    <p:extLst>
      <p:ext uri="{BB962C8B-B14F-4D97-AF65-F5344CB8AC3E}">
        <p14:creationId xmlns:p14="http://schemas.microsoft.com/office/powerpoint/2010/main" val="1532686253"/>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내용 개체 틀 2"/>
          <p:cNvSpPr>
            <a:spLocks noGrp="1"/>
          </p:cNvSpPr>
          <p:nvPr>
            <p:ph sz="half" idx="1"/>
          </p:nvPr>
        </p:nvSpPr>
        <p:spPr>
          <a:xfrm>
            <a:off x="469900" y="4432300"/>
            <a:ext cx="7042150" cy="35306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내용 개체 틀 3"/>
          <p:cNvSpPr>
            <a:spLocks noGrp="1"/>
          </p:cNvSpPr>
          <p:nvPr>
            <p:ph sz="half" idx="2"/>
          </p:nvPr>
        </p:nvSpPr>
        <p:spPr>
          <a:xfrm>
            <a:off x="7664450" y="4432300"/>
            <a:ext cx="7042150" cy="35306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Tree>
    <p:extLst>
      <p:ext uri="{BB962C8B-B14F-4D97-AF65-F5344CB8AC3E}">
        <p14:creationId xmlns:p14="http://schemas.microsoft.com/office/powerpoint/2010/main" val="1547697440"/>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Text Box 3">
            <a:extLst>
              <a:ext uri="{FF2B5EF4-FFF2-40B4-BE49-F238E27FC236}">
                <a16:creationId xmlns:a16="http://schemas.microsoft.com/office/drawing/2014/main" id="{F65B5C42-A03E-4F41-9D74-856066AB7227}"/>
              </a:ext>
            </a:extLst>
          </p:cNvPr>
          <p:cNvSpPr txBox="1">
            <a:spLocks noGrp="1" noChangeArrowheads="1"/>
          </p:cNvSpPr>
          <p:nvPr>
            <p:ph type="sldNum" sz="quarter" idx="10"/>
          </p:nvPr>
        </p:nvSpPr>
        <p:spPr>
          <a:ln/>
        </p:spPr>
        <p:txBody>
          <a:bodyPr/>
          <a:lstStyle>
            <a:lvl1pPr>
              <a:defRPr/>
            </a:lvl1pPr>
          </a:lstStyle>
          <a:p>
            <a:fld id="{9E9FF2FC-A96B-4A64-BE53-23CA82C4E41C}" type="slidenum">
              <a:rPr lang="en-US" altLang="en-US"/>
              <a:pPr/>
              <a:t>‹#›</a:t>
            </a:fld>
            <a:endParaRPr lang="en-US" altLang="en-US"/>
          </a:p>
        </p:txBody>
      </p:sp>
    </p:spTree>
    <p:extLst>
      <p:ext uri="{BB962C8B-B14F-4D97-AF65-F5344CB8AC3E}">
        <p14:creationId xmlns:p14="http://schemas.microsoft.com/office/powerpoint/2010/main" val="3937824960"/>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1119188" y="609600"/>
            <a:ext cx="5243512" cy="2133600"/>
          </a:xfrm>
        </p:spPr>
        <p:txBody>
          <a:bodyPr anchor="b"/>
          <a:lstStyle>
            <a:lvl1pPr>
              <a:defRPr sz="3200"/>
            </a:lvl1pPr>
          </a:lstStyle>
          <a:p>
            <a:r>
              <a:rPr lang="ko-KR" altLang="en-US"/>
              <a:t>마스터 제목 스타일 편집</a:t>
            </a:r>
            <a:endParaRPr lang="en-US"/>
          </a:p>
        </p:txBody>
      </p:sp>
      <p:sp>
        <p:nvSpPr>
          <p:cNvPr id="3" name="내용 개체 틀 2"/>
          <p:cNvSpPr>
            <a:spLocks noGrp="1"/>
          </p:cNvSpPr>
          <p:nvPr>
            <p:ph idx="1"/>
          </p:nvPr>
        </p:nvSpPr>
        <p:spPr>
          <a:xfrm>
            <a:off x="6910388" y="1316038"/>
            <a:ext cx="8229600" cy="6499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텍스트 개체 틀 3"/>
          <p:cNvSpPr>
            <a:spLocks noGrp="1"/>
          </p:cNvSpPr>
          <p:nvPr>
            <p:ph type="body" sz="half" idx="2"/>
          </p:nvPr>
        </p:nvSpPr>
        <p:spPr>
          <a:xfrm>
            <a:off x="1119188" y="2743200"/>
            <a:ext cx="5243512" cy="508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Text Box 3">
            <a:extLst>
              <a:ext uri="{FF2B5EF4-FFF2-40B4-BE49-F238E27FC236}">
                <a16:creationId xmlns:a16="http://schemas.microsoft.com/office/drawing/2014/main" id="{A9DDCDBB-0140-4B41-B55D-CDAB97351457}"/>
              </a:ext>
            </a:extLst>
          </p:cNvPr>
          <p:cNvSpPr txBox="1">
            <a:spLocks noGrp="1" noChangeArrowheads="1"/>
          </p:cNvSpPr>
          <p:nvPr>
            <p:ph type="sldNum" sz="quarter" idx="10"/>
          </p:nvPr>
        </p:nvSpPr>
        <p:spPr>
          <a:ln/>
        </p:spPr>
        <p:txBody>
          <a:bodyPr/>
          <a:lstStyle>
            <a:lvl1pPr>
              <a:defRPr/>
            </a:lvl1pPr>
          </a:lstStyle>
          <a:p>
            <a:fld id="{D6D09844-D2B5-42DA-810C-BFF9A60F683D}" type="slidenum">
              <a:rPr lang="en-US" altLang="en-US"/>
              <a:pPr/>
              <a:t>‹#›</a:t>
            </a:fld>
            <a:endParaRPr lang="en-US" altLang="en-US"/>
          </a:p>
        </p:txBody>
      </p:sp>
    </p:spTree>
    <p:extLst>
      <p:ext uri="{BB962C8B-B14F-4D97-AF65-F5344CB8AC3E}">
        <p14:creationId xmlns:p14="http://schemas.microsoft.com/office/powerpoint/2010/main" val="3585327204"/>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119188" y="609600"/>
            <a:ext cx="5243512" cy="2133600"/>
          </a:xfrm>
        </p:spPr>
        <p:txBody>
          <a:bodyPr anchor="b"/>
          <a:lstStyle>
            <a:lvl1pPr>
              <a:defRPr sz="3200"/>
            </a:lvl1pPr>
          </a:lstStyle>
          <a:p>
            <a:r>
              <a:rPr lang="ko-KR" altLang="en-US"/>
              <a:t>마스터 제목 스타일 편집</a:t>
            </a:r>
            <a:endParaRPr lang="en-US"/>
          </a:p>
        </p:txBody>
      </p:sp>
      <p:sp>
        <p:nvSpPr>
          <p:cNvPr id="3" name="그림 개체 틀 2"/>
          <p:cNvSpPr>
            <a:spLocks noGrp="1"/>
          </p:cNvSpPr>
          <p:nvPr>
            <p:ph type="pic" idx="1"/>
          </p:nvPr>
        </p:nvSpPr>
        <p:spPr>
          <a:xfrm>
            <a:off x="6910388" y="1316038"/>
            <a:ext cx="8229600" cy="64992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Gill Sans" charset="0"/>
            </a:endParaRPr>
          </a:p>
        </p:txBody>
      </p:sp>
      <p:sp>
        <p:nvSpPr>
          <p:cNvPr id="4" name="텍스트 개체 틀 3"/>
          <p:cNvSpPr>
            <a:spLocks noGrp="1"/>
          </p:cNvSpPr>
          <p:nvPr>
            <p:ph type="body" sz="half" idx="2"/>
          </p:nvPr>
        </p:nvSpPr>
        <p:spPr>
          <a:xfrm>
            <a:off x="1119188" y="2743200"/>
            <a:ext cx="5243512" cy="508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Text Box 3">
            <a:extLst>
              <a:ext uri="{FF2B5EF4-FFF2-40B4-BE49-F238E27FC236}">
                <a16:creationId xmlns:a16="http://schemas.microsoft.com/office/drawing/2014/main" id="{0926DA13-4B9E-477A-A334-99DCEA395974}"/>
              </a:ext>
            </a:extLst>
          </p:cNvPr>
          <p:cNvSpPr txBox="1">
            <a:spLocks noGrp="1" noChangeArrowheads="1"/>
          </p:cNvSpPr>
          <p:nvPr>
            <p:ph type="sldNum" sz="quarter" idx="10"/>
          </p:nvPr>
        </p:nvSpPr>
        <p:spPr>
          <a:ln/>
        </p:spPr>
        <p:txBody>
          <a:bodyPr/>
          <a:lstStyle>
            <a:lvl1pPr>
              <a:defRPr/>
            </a:lvl1pPr>
          </a:lstStyle>
          <a:p>
            <a:fld id="{A36AA5C4-6B7A-47CF-8808-E50CFDF35FB0}" type="slidenum">
              <a:rPr lang="en-US" altLang="en-US"/>
              <a:pPr/>
              <a:t>‹#›</a:t>
            </a:fld>
            <a:endParaRPr lang="en-US" altLang="en-US"/>
          </a:p>
        </p:txBody>
      </p:sp>
    </p:spTree>
    <p:extLst>
      <p:ext uri="{BB962C8B-B14F-4D97-AF65-F5344CB8AC3E}">
        <p14:creationId xmlns:p14="http://schemas.microsoft.com/office/powerpoint/2010/main" val="4069970467"/>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Text Box 3">
            <a:extLst>
              <a:ext uri="{FF2B5EF4-FFF2-40B4-BE49-F238E27FC236}">
                <a16:creationId xmlns:a16="http://schemas.microsoft.com/office/drawing/2014/main" id="{4499B986-51A2-4271-B03E-83EE1FDBF4E8}"/>
              </a:ext>
            </a:extLst>
          </p:cNvPr>
          <p:cNvSpPr txBox="1">
            <a:spLocks noGrp="1" noChangeArrowheads="1"/>
          </p:cNvSpPr>
          <p:nvPr>
            <p:ph type="sldNum" sz="quarter" idx="10"/>
          </p:nvPr>
        </p:nvSpPr>
        <p:spPr>
          <a:ln/>
        </p:spPr>
        <p:txBody>
          <a:bodyPr/>
          <a:lstStyle>
            <a:lvl1pPr>
              <a:defRPr/>
            </a:lvl1pPr>
          </a:lstStyle>
          <a:p>
            <a:fld id="{5D36265A-8E40-49AE-A7B6-F58F0F75DC22}" type="slidenum">
              <a:rPr lang="en-US" altLang="en-US"/>
              <a:pPr/>
              <a:t>‹#›</a:t>
            </a:fld>
            <a:endParaRPr lang="en-US" altLang="en-US"/>
          </a:p>
        </p:txBody>
      </p:sp>
    </p:spTree>
    <p:extLst>
      <p:ext uri="{BB962C8B-B14F-4D97-AF65-F5344CB8AC3E}">
        <p14:creationId xmlns:p14="http://schemas.microsoft.com/office/powerpoint/2010/main" val="3855973695"/>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12169775" y="241300"/>
            <a:ext cx="3844925" cy="8826500"/>
          </a:xfrm>
        </p:spPr>
        <p:txBody>
          <a:bodyPr vert="eaVert"/>
          <a:lstStyle/>
          <a:p>
            <a:r>
              <a:rPr lang="ko-KR" altLang="en-US"/>
              <a:t>마스터 제목 스타일 편집</a:t>
            </a:r>
            <a:endParaRPr lang="en-US"/>
          </a:p>
        </p:txBody>
      </p:sp>
      <p:sp>
        <p:nvSpPr>
          <p:cNvPr id="3" name="세로 텍스트 개체 틀 2"/>
          <p:cNvSpPr>
            <a:spLocks noGrp="1"/>
          </p:cNvSpPr>
          <p:nvPr>
            <p:ph type="body" orient="vert" idx="1"/>
          </p:nvPr>
        </p:nvSpPr>
        <p:spPr>
          <a:xfrm>
            <a:off x="635000" y="241300"/>
            <a:ext cx="11382375" cy="8826500"/>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Text Box 3">
            <a:extLst>
              <a:ext uri="{FF2B5EF4-FFF2-40B4-BE49-F238E27FC236}">
                <a16:creationId xmlns:a16="http://schemas.microsoft.com/office/drawing/2014/main" id="{7399AB10-E3D5-4AAA-8E0F-669A463AD800}"/>
              </a:ext>
            </a:extLst>
          </p:cNvPr>
          <p:cNvSpPr txBox="1">
            <a:spLocks noGrp="1" noChangeArrowheads="1"/>
          </p:cNvSpPr>
          <p:nvPr>
            <p:ph type="sldNum" sz="quarter" idx="10"/>
          </p:nvPr>
        </p:nvSpPr>
        <p:spPr>
          <a:ln/>
        </p:spPr>
        <p:txBody>
          <a:bodyPr/>
          <a:lstStyle>
            <a:lvl1pPr>
              <a:defRPr/>
            </a:lvl1pPr>
          </a:lstStyle>
          <a:p>
            <a:fld id="{2A6B55B7-FC32-4B23-9271-F1014E9150FF}" type="slidenum">
              <a:rPr lang="en-US" altLang="en-US"/>
              <a:pPr/>
              <a:t>‹#›</a:t>
            </a:fld>
            <a:endParaRPr lang="en-US" altLang="en-US"/>
          </a:p>
        </p:txBody>
      </p:sp>
    </p:spTree>
    <p:extLst>
      <p:ext uri="{BB962C8B-B14F-4D97-AF65-F5344CB8AC3E}">
        <p14:creationId xmlns:p14="http://schemas.microsoft.com/office/powerpoint/2010/main" val="2429618835"/>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2032000" y="1497013"/>
            <a:ext cx="12192000" cy="3182937"/>
          </a:xfrm>
          <a:prstGeom prst="rect">
            <a:avLst/>
          </a:prstGeom>
        </p:spPr>
        <p:txBody>
          <a:bodyPr anchor="b"/>
          <a:lstStyle>
            <a:lvl1pPr algn="ctr">
              <a:defRPr sz="6000"/>
            </a:lvl1pPr>
          </a:lstStyle>
          <a:p>
            <a:r>
              <a:rPr lang="ko-KR" altLang="en-US"/>
              <a:t>마스터 제목 스타일 편집</a:t>
            </a:r>
            <a:endParaRPr lang="en-US"/>
          </a:p>
        </p:txBody>
      </p:sp>
      <p:sp>
        <p:nvSpPr>
          <p:cNvPr id="3" name="부제목 2"/>
          <p:cNvSpPr>
            <a:spLocks noGrp="1"/>
          </p:cNvSpPr>
          <p:nvPr>
            <p:ph type="subTitle" idx="1"/>
          </p:nvPr>
        </p:nvSpPr>
        <p:spPr>
          <a:xfrm>
            <a:off x="2032000" y="4802188"/>
            <a:ext cx="12192000" cy="220821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endParaRPr lang="en-US"/>
          </a:p>
        </p:txBody>
      </p:sp>
      <p:sp>
        <p:nvSpPr>
          <p:cNvPr id="4" name="Text Box 1">
            <a:extLst>
              <a:ext uri="{FF2B5EF4-FFF2-40B4-BE49-F238E27FC236}">
                <a16:creationId xmlns:a16="http://schemas.microsoft.com/office/drawing/2014/main" id="{EA8AB208-DC39-4FE5-859B-97473FAED167}"/>
              </a:ext>
            </a:extLst>
          </p:cNvPr>
          <p:cNvSpPr txBox="1">
            <a:spLocks noGrp="1" noChangeArrowheads="1"/>
          </p:cNvSpPr>
          <p:nvPr>
            <p:ph type="sldNum" sz="quarter" idx="10"/>
          </p:nvPr>
        </p:nvSpPr>
        <p:spPr>
          <a:ln/>
        </p:spPr>
        <p:txBody>
          <a:bodyPr/>
          <a:lstStyle>
            <a:lvl1pPr>
              <a:defRPr/>
            </a:lvl1pPr>
          </a:lstStyle>
          <a:p>
            <a:fld id="{A2A9A1C8-89FB-472C-82A3-9A17F3D3CA06}" type="slidenum">
              <a:rPr lang="en-US" altLang="en-US"/>
              <a:pPr/>
              <a:t>‹#›</a:t>
            </a:fld>
            <a:endParaRPr lang="en-US" altLang="en-US"/>
          </a:p>
        </p:txBody>
      </p:sp>
    </p:spTree>
    <p:extLst>
      <p:ext uri="{BB962C8B-B14F-4D97-AF65-F5344CB8AC3E}">
        <p14:creationId xmlns:p14="http://schemas.microsoft.com/office/powerpoint/2010/main" val="2305615092"/>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1117600" y="487363"/>
            <a:ext cx="14020800" cy="1766887"/>
          </a:xfrm>
          <a:prstGeom prst="rect">
            <a:avLst/>
          </a:prstGeom>
        </p:spPr>
        <p:txBody>
          <a:bodyPr/>
          <a:lstStyle/>
          <a:p>
            <a:r>
              <a:rPr lang="ko-KR" altLang="en-US"/>
              <a:t>마스터 제목 스타일 편집</a:t>
            </a:r>
            <a:endParaRPr lang="en-US"/>
          </a:p>
        </p:txBody>
      </p:sp>
      <p:sp>
        <p:nvSpPr>
          <p:cNvPr id="3" name="내용 개체 틀 2"/>
          <p:cNvSpPr>
            <a:spLocks noGrp="1"/>
          </p:cNvSpPr>
          <p:nvPr>
            <p:ph idx="1"/>
          </p:nvPr>
        </p:nvSpPr>
        <p:spPr>
          <a:xfrm>
            <a:off x="1117600" y="2433638"/>
            <a:ext cx="14020800" cy="5802312"/>
          </a:xfrm>
          <a:prstGeom prst="rect">
            <a:avLst/>
          </a:prstGeo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Text Box 1">
            <a:extLst>
              <a:ext uri="{FF2B5EF4-FFF2-40B4-BE49-F238E27FC236}">
                <a16:creationId xmlns:a16="http://schemas.microsoft.com/office/drawing/2014/main" id="{3C3E7890-758C-422D-9556-991FCA0D5F1E}"/>
              </a:ext>
            </a:extLst>
          </p:cNvPr>
          <p:cNvSpPr txBox="1">
            <a:spLocks noGrp="1" noChangeArrowheads="1"/>
          </p:cNvSpPr>
          <p:nvPr>
            <p:ph type="sldNum" sz="quarter" idx="10"/>
          </p:nvPr>
        </p:nvSpPr>
        <p:spPr>
          <a:ln/>
        </p:spPr>
        <p:txBody>
          <a:bodyPr/>
          <a:lstStyle>
            <a:lvl1pPr>
              <a:defRPr/>
            </a:lvl1pPr>
          </a:lstStyle>
          <a:p>
            <a:fld id="{4CEF8085-0736-41F2-9108-E4547191AA04}" type="slidenum">
              <a:rPr lang="en-US" altLang="en-US"/>
              <a:pPr/>
              <a:t>‹#›</a:t>
            </a:fld>
            <a:endParaRPr lang="en-US" altLang="en-US"/>
          </a:p>
        </p:txBody>
      </p:sp>
    </p:spTree>
    <p:extLst>
      <p:ext uri="{BB962C8B-B14F-4D97-AF65-F5344CB8AC3E}">
        <p14:creationId xmlns:p14="http://schemas.microsoft.com/office/powerpoint/2010/main" val="1327024390"/>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1109663" y="2279650"/>
            <a:ext cx="14020800" cy="3803650"/>
          </a:xfrm>
          <a:prstGeom prst="rect">
            <a:avLst/>
          </a:prstGeom>
        </p:spPr>
        <p:txBody>
          <a:bodyPr anchor="b"/>
          <a:lstStyle>
            <a:lvl1pPr>
              <a:defRPr sz="6000"/>
            </a:lvl1pPr>
          </a:lstStyle>
          <a:p>
            <a:r>
              <a:rPr lang="ko-KR" altLang="en-US"/>
              <a:t>마스터 제목 스타일 편집</a:t>
            </a:r>
            <a:endParaRPr lang="en-US"/>
          </a:p>
        </p:txBody>
      </p:sp>
      <p:sp>
        <p:nvSpPr>
          <p:cNvPr id="3" name="텍스트 개체 틀 2"/>
          <p:cNvSpPr>
            <a:spLocks noGrp="1"/>
          </p:cNvSpPr>
          <p:nvPr>
            <p:ph type="body" idx="1"/>
          </p:nvPr>
        </p:nvSpPr>
        <p:spPr>
          <a:xfrm>
            <a:off x="1109663" y="6119813"/>
            <a:ext cx="14020800" cy="2000250"/>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ko-KR" altLang="en-US"/>
              <a:t>마스터 텍스트 스타일을 편집합니다</a:t>
            </a:r>
          </a:p>
        </p:txBody>
      </p:sp>
      <p:sp>
        <p:nvSpPr>
          <p:cNvPr id="4" name="Text Box 1">
            <a:extLst>
              <a:ext uri="{FF2B5EF4-FFF2-40B4-BE49-F238E27FC236}">
                <a16:creationId xmlns:a16="http://schemas.microsoft.com/office/drawing/2014/main" id="{58FD27FA-736D-4655-9BC0-AA8D4837C080}"/>
              </a:ext>
            </a:extLst>
          </p:cNvPr>
          <p:cNvSpPr txBox="1">
            <a:spLocks noGrp="1" noChangeArrowheads="1"/>
          </p:cNvSpPr>
          <p:nvPr>
            <p:ph type="sldNum" sz="quarter" idx="10"/>
          </p:nvPr>
        </p:nvSpPr>
        <p:spPr>
          <a:ln/>
        </p:spPr>
        <p:txBody>
          <a:bodyPr/>
          <a:lstStyle>
            <a:lvl1pPr>
              <a:defRPr/>
            </a:lvl1pPr>
          </a:lstStyle>
          <a:p>
            <a:fld id="{DB079B59-6975-4161-9752-7BCA836113F4}" type="slidenum">
              <a:rPr lang="en-US" altLang="en-US"/>
              <a:pPr/>
              <a:t>‹#›</a:t>
            </a:fld>
            <a:endParaRPr lang="en-US" altLang="en-US"/>
          </a:p>
        </p:txBody>
      </p:sp>
    </p:spTree>
    <p:extLst>
      <p:ext uri="{BB962C8B-B14F-4D97-AF65-F5344CB8AC3E}">
        <p14:creationId xmlns:p14="http://schemas.microsoft.com/office/powerpoint/2010/main" val="1961847313"/>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a:xfrm>
            <a:off x="1117600" y="487363"/>
            <a:ext cx="14020800" cy="1766887"/>
          </a:xfrm>
          <a:prstGeom prst="rect">
            <a:avLst/>
          </a:prstGeom>
        </p:spPr>
        <p:txBody>
          <a:bodyPr/>
          <a:lstStyle/>
          <a:p>
            <a:r>
              <a:rPr lang="ko-KR" altLang="en-US"/>
              <a:t>마스터 제목 스타일 편집</a:t>
            </a:r>
            <a:endParaRPr lang="en-US"/>
          </a:p>
        </p:txBody>
      </p:sp>
      <p:sp>
        <p:nvSpPr>
          <p:cNvPr id="3" name="내용 개체 틀 2"/>
          <p:cNvSpPr>
            <a:spLocks noGrp="1"/>
          </p:cNvSpPr>
          <p:nvPr>
            <p:ph sz="half" idx="1"/>
          </p:nvPr>
        </p:nvSpPr>
        <p:spPr>
          <a:xfrm>
            <a:off x="1117600" y="2433638"/>
            <a:ext cx="6934200" cy="5802312"/>
          </a:xfrm>
          <a:prstGeom prst="rect">
            <a:avLst/>
          </a:prstGeo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내용 개체 틀 3"/>
          <p:cNvSpPr>
            <a:spLocks noGrp="1"/>
          </p:cNvSpPr>
          <p:nvPr>
            <p:ph sz="half" idx="2"/>
          </p:nvPr>
        </p:nvSpPr>
        <p:spPr>
          <a:xfrm>
            <a:off x="8204200" y="2433638"/>
            <a:ext cx="6934200" cy="5802312"/>
          </a:xfrm>
          <a:prstGeom prst="rect">
            <a:avLst/>
          </a:prstGeo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5" name="Text Box 1">
            <a:extLst>
              <a:ext uri="{FF2B5EF4-FFF2-40B4-BE49-F238E27FC236}">
                <a16:creationId xmlns:a16="http://schemas.microsoft.com/office/drawing/2014/main" id="{47A5A07C-4855-4F5D-A802-B4C7F4755375}"/>
              </a:ext>
            </a:extLst>
          </p:cNvPr>
          <p:cNvSpPr txBox="1">
            <a:spLocks noGrp="1" noChangeArrowheads="1"/>
          </p:cNvSpPr>
          <p:nvPr>
            <p:ph type="sldNum" sz="quarter" idx="10"/>
          </p:nvPr>
        </p:nvSpPr>
        <p:spPr>
          <a:ln/>
        </p:spPr>
        <p:txBody>
          <a:bodyPr/>
          <a:lstStyle>
            <a:lvl1pPr>
              <a:defRPr/>
            </a:lvl1pPr>
          </a:lstStyle>
          <a:p>
            <a:fld id="{F817E667-E67F-4AD6-82C9-237F7BE42061}" type="slidenum">
              <a:rPr lang="en-US" altLang="en-US"/>
              <a:pPr/>
              <a:t>‹#›</a:t>
            </a:fld>
            <a:endParaRPr lang="en-US" altLang="en-US"/>
          </a:p>
        </p:txBody>
      </p:sp>
    </p:spTree>
    <p:extLst>
      <p:ext uri="{BB962C8B-B14F-4D97-AF65-F5344CB8AC3E}">
        <p14:creationId xmlns:p14="http://schemas.microsoft.com/office/powerpoint/2010/main" val="1818915680"/>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1119188" y="487363"/>
            <a:ext cx="14020800" cy="1766887"/>
          </a:xfrm>
          <a:prstGeom prst="rect">
            <a:avLst/>
          </a:prstGeom>
        </p:spPr>
        <p:txBody>
          <a:bodyPr/>
          <a:lstStyle/>
          <a:p>
            <a:r>
              <a:rPr lang="ko-KR" altLang="en-US"/>
              <a:t>마스터 제목 스타일 편집</a:t>
            </a:r>
            <a:endParaRPr lang="en-US"/>
          </a:p>
        </p:txBody>
      </p:sp>
      <p:sp>
        <p:nvSpPr>
          <p:cNvPr id="3" name="텍스트 개체 틀 2"/>
          <p:cNvSpPr>
            <a:spLocks noGrp="1"/>
          </p:cNvSpPr>
          <p:nvPr>
            <p:ph type="body" idx="1"/>
          </p:nvPr>
        </p:nvSpPr>
        <p:spPr>
          <a:xfrm>
            <a:off x="1119188" y="2241550"/>
            <a:ext cx="6877050" cy="10985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1119188" y="3340100"/>
            <a:ext cx="6877050" cy="4913313"/>
          </a:xfrm>
          <a:prstGeom prst="rect">
            <a:avLst/>
          </a:prstGeo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5" name="텍스트 개체 틀 4"/>
          <p:cNvSpPr>
            <a:spLocks noGrp="1"/>
          </p:cNvSpPr>
          <p:nvPr>
            <p:ph type="body" sz="quarter" idx="3"/>
          </p:nvPr>
        </p:nvSpPr>
        <p:spPr>
          <a:xfrm>
            <a:off x="8229600" y="2241550"/>
            <a:ext cx="6910388" cy="10985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8229600" y="3340100"/>
            <a:ext cx="6910388" cy="4913313"/>
          </a:xfrm>
          <a:prstGeom prst="rect">
            <a:avLst/>
          </a:prstGeo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7" name="Text Box 1">
            <a:extLst>
              <a:ext uri="{FF2B5EF4-FFF2-40B4-BE49-F238E27FC236}">
                <a16:creationId xmlns:a16="http://schemas.microsoft.com/office/drawing/2014/main" id="{F984A4B9-E02A-44B8-A659-2B6537F68503}"/>
              </a:ext>
            </a:extLst>
          </p:cNvPr>
          <p:cNvSpPr txBox="1">
            <a:spLocks noGrp="1" noChangeArrowheads="1"/>
          </p:cNvSpPr>
          <p:nvPr>
            <p:ph type="sldNum" sz="quarter" idx="10"/>
          </p:nvPr>
        </p:nvSpPr>
        <p:spPr>
          <a:ln/>
        </p:spPr>
        <p:txBody>
          <a:bodyPr/>
          <a:lstStyle>
            <a:lvl1pPr>
              <a:defRPr/>
            </a:lvl1pPr>
          </a:lstStyle>
          <a:p>
            <a:fld id="{832653B8-562A-4DA6-8059-3CB4A98FA3A2}" type="slidenum">
              <a:rPr lang="en-US" altLang="en-US"/>
              <a:pPr/>
              <a:t>‹#›</a:t>
            </a:fld>
            <a:endParaRPr lang="en-US" altLang="en-US"/>
          </a:p>
        </p:txBody>
      </p:sp>
    </p:spTree>
    <p:extLst>
      <p:ext uri="{BB962C8B-B14F-4D97-AF65-F5344CB8AC3E}">
        <p14:creationId xmlns:p14="http://schemas.microsoft.com/office/powerpoint/2010/main" val="3414311868"/>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1119188" y="487363"/>
            <a:ext cx="14020800" cy="1766887"/>
          </a:xfrm>
        </p:spPr>
        <p:txBody>
          <a:bodyPr/>
          <a:lstStyle/>
          <a:p>
            <a:r>
              <a:rPr lang="ko-KR" altLang="en-US"/>
              <a:t>마스터 제목 스타일 편집</a:t>
            </a:r>
            <a:endParaRPr lang="en-US"/>
          </a:p>
        </p:txBody>
      </p:sp>
      <p:sp>
        <p:nvSpPr>
          <p:cNvPr id="3" name="텍스트 개체 틀 2"/>
          <p:cNvSpPr>
            <a:spLocks noGrp="1"/>
          </p:cNvSpPr>
          <p:nvPr>
            <p:ph type="body" idx="1"/>
          </p:nvPr>
        </p:nvSpPr>
        <p:spPr>
          <a:xfrm>
            <a:off x="1119188" y="2241550"/>
            <a:ext cx="6877050" cy="10985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1119188" y="3340100"/>
            <a:ext cx="6877050" cy="4913313"/>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5" name="텍스트 개체 틀 4"/>
          <p:cNvSpPr>
            <a:spLocks noGrp="1"/>
          </p:cNvSpPr>
          <p:nvPr>
            <p:ph type="body" sz="quarter" idx="3"/>
          </p:nvPr>
        </p:nvSpPr>
        <p:spPr>
          <a:xfrm>
            <a:off x="8229600" y="2241550"/>
            <a:ext cx="6910388" cy="10985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8229600" y="3340100"/>
            <a:ext cx="6910388" cy="4913313"/>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Tree>
    <p:extLst>
      <p:ext uri="{BB962C8B-B14F-4D97-AF65-F5344CB8AC3E}">
        <p14:creationId xmlns:p14="http://schemas.microsoft.com/office/powerpoint/2010/main" val="2386614070"/>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a:xfrm>
            <a:off x="1117600" y="487363"/>
            <a:ext cx="14020800" cy="1766887"/>
          </a:xfrm>
          <a:prstGeom prst="rect">
            <a:avLst/>
          </a:prstGeom>
        </p:spPr>
        <p:txBody>
          <a:bodyPr/>
          <a:lstStyle/>
          <a:p>
            <a:r>
              <a:rPr lang="ko-KR" altLang="en-US"/>
              <a:t>마스터 제목 스타일 편집</a:t>
            </a:r>
            <a:endParaRPr lang="en-US"/>
          </a:p>
        </p:txBody>
      </p:sp>
      <p:sp>
        <p:nvSpPr>
          <p:cNvPr id="3" name="Text Box 1">
            <a:extLst>
              <a:ext uri="{FF2B5EF4-FFF2-40B4-BE49-F238E27FC236}">
                <a16:creationId xmlns:a16="http://schemas.microsoft.com/office/drawing/2014/main" id="{1404FD91-29ED-4933-8789-C0F416C2B1CA}"/>
              </a:ext>
            </a:extLst>
          </p:cNvPr>
          <p:cNvSpPr txBox="1">
            <a:spLocks noGrp="1" noChangeArrowheads="1"/>
          </p:cNvSpPr>
          <p:nvPr>
            <p:ph type="sldNum" sz="quarter" idx="10"/>
          </p:nvPr>
        </p:nvSpPr>
        <p:spPr>
          <a:ln/>
        </p:spPr>
        <p:txBody>
          <a:bodyPr/>
          <a:lstStyle>
            <a:lvl1pPr>
              <a:defRPr/>
            </a:lvl1pPr>
          </a:lstStyle>
          <a:p>
            <a:fld id="{6E423DD6-D980-4141-B15F-6F0FEB66A4AE}" type="slidenum">
              <a:rPr lang="en-US" altLang="en-US"/>
              <a:pPr/>
              <a:t>‹#›</a:t>
            </a:fld>
            <a:endParaRPr lang="en-US" altLang="en-US"/>
          </a:p>
        </p:txBody>
      </p:sp>
    </p:spTree>
    <p:extLst>
      <p:ext uri="{BB962C8B-B14F-4D97-AF65-F5344CB8AC3E}">
        <p14:creationId xmlns:p14="http://schemas.microsoft.com/office/powerpoint/2010/main" val="3521585750"/>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Text Box 1">
            <a:extLst>
              <a:ext uri="{FF2B5EF4-FFF2-40B4-BE49-F238E27FC236}">
                <a16:creationId xmlns:a16="http://schemas.microsoft.com/office/drawing/2014/main" id="{ADC8CE16-7422-4304-870B-58D21346C03E}"/>
              </a:ext>
            </a:extLst>
          </p:cNvPr>
          <p:cNvSpPr txBox="1">
            <a:spLocks noGrp="1" noChangeArrowheads="1"/>
          </p:cNvSpPr>
          <p:nvPr>
            <p:ph type="sldNum" sz="quarter" idx="10"/>
          </p:nvPr>
        </p:nvSpPr>
        <p:spPr>
          <a:ln/>
        </p:spPr>
        <p:txBody>
          <a:bodyPr/>
          <a:lstStyle>
            <a:lvl1pPr>
              <a:defRPr/>
            </a:lvl1pPr>
          </a:lstStyle>
          <a:p>
            <a:fld id="{E6A2FF17-488A-4379-87B1-2C270BC2F898}" type="slidenum">
              <a:rPr lang="en-US" altLang="en-US"/>
              <a:pPr/>
              <a:t>‹#›</a:t>
            </a:fld>
            <a:endParaRPr lang="en-US" altLang="en-US"/>
          </a:p>
        </p:txBody>
      </p:sp>
    </p:spTree>
    <p:extLst>
      <p:ext uri="{BB962C8B-B14F-4D97-AF65-F5344CB8AC3E}">
        <p14:creationId xmlns:p14="http://schemas.microsoft.com/office/powerpoint/2010/main" val="2439965518"/>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1119188" y="609600"/>
            <a:ext cx="5243512" cy="2133600"/>
          </a:xfrm>
          <a:prstGeom prst="rect">
            <a:avLst/>
          </a:prstGeom>
        </p:spPr>
        <p:txBody>
          <a:bodyPr anchor="b"/>
          <a:lstStyle>
            <a:lvl1pPr>
              <a:defRPr sz="3200"/>
            </a:lvl1pPr>
          </a:lstStyle>
          <a:p>
            <a:r>
              <a:rPr lang="ko-KR" altLang="en-US"/>
              <a:t>마스터 제목 스타일 편집</a:t>
            </a:r>
            <a:endParaRPr lang="en-US"/>
          </a:p>
        </p:txBody>
      </p:sp>
      <p:sp>
        <p:nvSpPr>
          <p:cNvPr id="3" name="내용 개체 틀 2"/>
          <p:cNvSpPr>
            <a:spLocks noGrp="1"/>
          </p:cNvSpPr>
          <p:nvPr>
            <p:ph idx="1"/>
          </p:nvPr>
        </p:nvSpPr>
        <p:spPr>
          <a:xfrm>
            <a:off x="6910388" y="1316038"/>
            <a:ext cx="8229600" cy="64992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텍스트 개체 틀 3"/>
          <p:cNvSpPr>
            <a:spLocks noGrp="1"/>
          </p:cNvSpPr>
          <p:nvPr>
            <p:ph type="body" sz="half" idx="2"/>
          </p:nvPr>
        </p:nvSpPr>
        <p:spPr>
          <a:xfrm>
            <a:off x="1119188" y="2743200"/>
            <a:ext cx="5243512" cy="508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Text Box 1">
            <a:extLst>
              <a:ext uri="{FF2B5EF4-FFF2-40B4-BE49-F238E27FC236}">
                <a16:creationId xmlns:a16="http://schemas.microsoft.com/office/drawing/2014/main" id="{8E5B8745-7C9D-4C94-99D3-0D4F1423251F}"/>
              </a:ext>
            </a:extLst>
          </p:cNvPr>
          <p:cNvSpPr txBox="1">
            <a:spLocks noGrp="1" noChangeArrowheads="1"/>
          </p:cNvSpPr>
          <p:nvPr>
            <p:ph type="sldNum" sz="quarter" idx="10"/>
          </p:nvPr>
        </p:nvSpPr>
        <p:spPr>
          <a:ln/>
        </p:spPr>
        <p:txBody>
          <a:bodyPr/>
          <a:lstStyle>
            <a:lvl1pPr>
              <a:defRPr/>
            </a:lvl1pPr>
          </a:lstStyle>
          <a:p>
            <a:fld id="{FD4F62EF-B630-4E03-871A-EDB19EB0253B}" type="slidenum">
              <a:rPr lang="en-US" altLang="en-US"/>
              <a:pPr/>
              <a:t>‹#›</a:t>
            </a:fld>
            <a:endParaRPr lang="en-US" altLang="en-US"/>
          </a:p>
        </p:txBody>
      </p:sp>
    </p:spTree>
    <p:extLst>
      <p:ext uri="{BB962C8B-B14F-4D97-AF65-F5344CB8AC3E}">
        <p14:creationId xmlns:p14="http://schemas.microsoft.com/office/powerpoint/2010/main" val="3140171130"/>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119188" y="609600"/>
            <a:ext cx="5243512" cy="2133600"/>
          </a:xfrm>
          <a:prstGeom prst="rect">
            <a:avLst/>
          </a:prstGeom>
        </p:spPr>
        <p:txBody>
          <a:bodyPr anchor="b"/>
          <a:lstStyle>
            <a:lvl1pPr>
              <a:defRPr sz="3200"/>
            </a:lvl1pPr>
          </a:lstStyle>
          <a:p>
            <a:r>
              <a:rPr lang="ko-KR" altLang="en-US"/>
              <a:t>마스터 제목 스타일 편집</a:t>
            </a:r>
            <a:endParaRPr lang="en-US"/>
          </a:p>
        </p:txBody>
      </p:sp>
      <p:sp>
        <p:nvSpPr>
          <p:cNvPr id="3" name="그림 개체 틀 2"/>
          <p:cNvSpPr>
            <a:spLocks noGrp="1"/>
          </p:cNvSpPr>
          <p:nvPr>
            <p:ph type="pic" idx="1"/>
          </p:nvPr>
        </p:nvSpPr>
        <p:spPr>
          <a:xfrm>
            <a:off x="6910388" y="1316038"/>
            <a:ext cx="8229600" cy="64992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Gill Sans" charset="0"/>
            </a:endParaRPr>
          </a:p>
        </p:txBody>
      </p:sp>
      <p:sp>
        <p:nvSpPr>
          <p:cNvPr id="4" name="텍스트 개체 틀 3"/>
          <p:cNvSpPr>
            <a:spLocks noGrp="1"/>
          </p:cNvSpPr>
          <p:nvPr>
            <p:ph type="body" sz="half" idx="2"/>
          </p:nvPr>
        </p:nvSpPr>
        <p:spPr>
          <a:xfrm>
            <a:off x="1119188" y="2743200"/>
            <a:ext cx="5243512" cy="508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Text Box 1">
            <a:extLst>
              <a:ext uri="{FF2B5EF4-FFF2-40B4-BE49-F238E27FC236}">
                <a16:creationId xmlns:a16="http://schemas.microsoft.com/office/drawing/2014/main" id="{2BD87485-ADD1-4328-9DF4-D4A03CF11E35}"/>
              </a:ext>
            </a:extLst>
          </p:cNvPr>
          <p:cNvSpPr txBox="1">
            <a:spLocks noGrp="1" noChangeArrowheads="1"/>
          </p:cNvSpPr>
          <p:nvPr>
            <p:ph type="sldNum" sz="quarter" idx="10"/>
          </p:nvPr>
        </p:nvSpPr>
        <p:spPr>
          <a:ln/>
        </p:spPr>
        <p:txBody>
          <a:bodyPr/>
          <a:lstStyle>
            <a:lvl1pPr>
              <a:defRPr/>
            </a:lvl1pPr>
          </a:lstStyle>
          <a:p>
            <a:fld id="{03C08A56-2580-4CE1-905C-2FA67F83233D}" type="slidenum">
              <a:rPr lang="en-US" altLang="en-US"/>
              <a:pPr/>
              <a:t>‹#›</a:t>
            </a:fld>
            <a:endParaRPr lang="en-US" altLang="en-US"/>
          </a:p>
        </p:txBody>
      </p:sp>
    </p:spTree>
    <p:extLst>
      <p:ext uri="{BB962C8B-B14F-4D97-AF65-F5344CB8AC3E}">
        <p14:creationId xmlns:p14="http://schemas.microsoft.com/office/powerpoint/2010/main" val="1599164556"/>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a:xfrm>
            <a:off x="1117600" y="487363"/>
            <a:ext cx="14020800" cy="1766887"/>
          </a:xfrm>
          <a:prstGeom prst="rect">
            <a:avLst/>
          </a:prstGeom>
        </p:spPr>
        <p:txBody>
          <a:bodyPr/>
          <a:lstStyle/>
          <a:p>
            <a:r>
              <a:rPr lang="ko-KR" altLang="en-US"/>
              <a:t>마스터 제목 스타일 편집</a:t>
            </a:r>
            <a:endParaRPr lang="en-US"/>
          </a:p>
        </p:txBody>
      </p:sp>
      <p:sp>
        <p:nvSpPr>
          <p:cNvPr id="3" name="세로 텍스트 개체 틀 2"/>
          <p:cNvSpPr>
            <a:spLocks noGrp="1"/>
          </p:cNvSpPr>
          <p:nvPr>
            <p:ph type="body" orient="vert" idx="1"/>
          </p:nvPr>
        </p:nvSpPr>
        <p:spPr>
          <a:xfrm>
            <a:off x="1117600" y="2433638"/>
            <a:ext cx="14020800" cy="5802312"/>
          </a:xfrm>
          <a:prstGeom prst="rect">
            <a:avLst/>
          </a:prstGeo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Text Box 1">
            <a:extLst>
              <a:ext uri="{FF2B5EF4-FFF2-40B4-BE49-F238E27FC236}">
                <a16:creationId xmlns:a16="http://schemas.microsoft.com/office/drawing/2014/main" id="{C9DB01A1-8AB0-49CB-A449-284B037C5879}"/>
              </a:ext>
            </a:extLst>
          </p:cNvPr>
          <p:cNvSpPr txBox="1">
            <a:spLocks noGrp="1" noChangeArrowheads="1"/>
          </p:cNvSpPr>
          <p:nvPr>
            <p:ph type="sldNum" sz="quarter" idx="10"/>
          </p:nvPr>
        </p:nvSpPr>
        <p:spPr>
          <a:ln/>
        </p:spPr>
        <p:txBody>
          <a:bodyPr/>
          <a:lstStyle>
            <a:lvl1pPr>
              <a:defRPr/>
            </a:lvl1pPr>
          </a:lstStyle>
          <a:p>
            <a:fld id="{7F168285-8876-417A-8936-B0A1FEE0FDDF}" type="slidenum">
              <a:rPr lang="en-US" altLang="en-US"/>
              <a:pPr/>
              <a:t>‹#›</a:t>
            </a:fld>
            <a:endParaRPr lang="en-US" altLang="en-US"/>
          </a:p>
        </p:txBody>
      </p:sp>
    </p:spTree>
    <p:extLst>
      <p:ext uri="{BB962C8B-B14F-4D97-AF65-F5344CB8AC3E}">
        <p14:creationId xmlns:p14="http://schemas.microsoft.com/office/powerpoint/2010/main" val="4136656344"/>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11633200" y="487363"/>
            <a:ext cx="3505200" cy="7748587"/>
          </a:xfrm>
          <a:prstGeom prst="rect">
            <a:avLst/>
          </a:prstGeom>
        </p:spPr>
        <p:txBody>
          <a:bodyPr vert="eaVert"/>
          <a:lstStyle/>
          <a:p>
            <a:r>
              <a:rPr lang="ko-KR" altLang="en-US"/>
              <a:t>마스터 제목 스타일 편집</a:t>
            </a:r>
            <a:endParaRPr lang="en-US"/>
          </a:p>
        </p:txBody>
      </p:sp>
      <p:sp>
        <p:nvSpPr>
          <p:cNvPr id="3" name="세로 텍스트 개체 틀 2"/>
          <p:cNvSpPr>
            <a:spLocks noGrp="1"/>
          </p:cNvSpPr>
          <p:nvPr>
            <p:ph type="body" orient="vert" idx="1"/>
          </p:nvPr>
        </p:nvSpPr>
        <p:spPr>
          <a:xfrm>
            <a:off x="1117600" y="487363"/>
            <a:ext cx="10363200" cy="7748587"/>
          </a:xfrm>
          <a:prstGeom prst="rect">
            <a:avLst/>
          </a:prstGeo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Text Box 1">
            <a:extLst>
              <a:ext uri="{FF2B5EF4-FFF2-40B4-BE49-F238E27FC236}">
                <a16:creationId xmlns:a16="http://schemas.microsoft.com/office/drawing/2014/main" id="{D81F01EE-E6ED-458C-977D-6249AE16FE03}"/>
              </a:ext>
            </a:extLst>
          </p:cNvPr>
          <p:cNvSpPr txBox="1">
            <a:spLocks noGrp="1" noChangeArrowheads="1"/>
          </p:cNvSpPr>
          <p:nvPr>
            <p:ph type="sldNum" sz="quarter" idx="10"/>
          </p:nvPr>
        </p:nvSpPr>
        <p:spPr>
          <a:ln/>
        </p:spPr>
        <p:txBody>
          <a:bodyPr/>
          <a:lstStyle>
            <a:lvl1pPr>
              <a:defRPr/>
            </a:lvl1pPr>
          </a:lstStyle>
          <a:p>
            <a:fld id="{FEA00C2B-3AD7-4869-9B36-06035B10D2E5}" type="slidenum">
              <a:rPr lang="en-US" altLang="en-US"/>
              <a:pPr/>
              <a:t>‹#›</a:t>
            </a:fld>
            <a:endParaRPr lang="en-US" altLang="en-US"/>
          </a:p>
        </p:txBody>
      </p:sp>
    </p:spTree>
    <p:extLst>
      <p:ext uri="{BB962C8B-B14F-4D97-AF65-F5344CB8AC3E}">
        <p14:creationId xmlns:p14="http://schemas.microsoft.com/office/powerpoint/2010/main" val="3031977546"/>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2032000" y="1497013"/>
            <a:ext cx="12192000" cy="3182937"/>
          </a:xfrm>
        </p:spPr>
        <p:txBody>
          <a:bodyPr anchor="b"/>
          <a:lstStyle>
            <a:lvl1pPr algn="ctr">
              <a:defRPr sz="6000"/>
            </a:lvl1pPr>
          </a:lstStyle>
          <a:p>
            <a:r>
              <a:rPr lang="ko-KR" altLang="en-US"/>
              <a:t>마스터 제목 스타일 편집</a:t>
            </a:r>
            <a:endParaRPr lang="en-US"/>
          </a:p>
        </p:txBody>
      </p:sp>
      <p:sp>
        <p:nvSpPr>
          <p:cNvPr id="3" name="부제목 2"/>
          <p:cNvSpPr>
            <a:spLocks noGrp="1"/>
          </p:cNvSpPr>
          <p:nvPr>
            <p:ph type="subTitle" idx="1"/>
          </p:nvPr>
        </p:nvSpPr>
        <p:spPr>
          <a:xfrm>
            <a:off x="2032000" y="4802188"/>
            <a:ext cx="12192000" cy="22082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endParaRPr lang="en-US"/>
          </a:p>
        </p:txBody>
      </p:sp>
      <p:sp>
        <p:nvSpPr>
          <p:cNvPr id="4" name="Text Box 3">
            <a:extLst>
              <a:ext uri="{FF2B5EF4-FFF2-40B4-BE49-F238E27FC236}">
                <a16:creationId xmlns:a16="http://schemas.microsoft.com/office/drawing/2014/main" id="{E1CA9744-5A2C-45F7-BC6A-03805EBD4F93}"/>
              </a:ext>
            </a:extLst>
          </p:cNvPr>
          <p:cNvSpPr txBox="1">
            <a:spLocks noGrp="1" noChangeArrowheads="1"/>
          </p:cNvSpPr>
          <p:nvPr>
            <p:ph type="sldNum" sz="quarter" idx="10"/>
          </p:nvPr>
        </p:nvSpPr>
        <p:spPr>
          <a:ln/>
        </p:spPr>
        <p:txBody>
          <a:bodyPr/>
          <a:lstStyle>
            <a:lvl1pPr>
              <a:defRPr/>
            </a:lvl1pPr>
          </a:lstStyle>
          <a:p>
            <a:fld id="{2A1E9753-BFEF-43AD-8608-01AA4D1E76C0}" type="slidenum">
              <a:rPr lang="en-US" altLang="en-US"/>
              <a:pPr/>
              <a:t>‹#›</a:t>
            </a:fld>
            <a:endParaRPr lang="en-US" altLang="en-US"/>
          </a:p>
        </p:txBody>
      </p:sp>
    </p:spTree>
    <p:extLst>
      <p:ext uri="{BB962C8B-B14F-4D97-AF65-F5344CB8AC3E}">
        <p14:creationId xmlns:p14="http://schemas.microsoft.com/office/powerpoint/2010/main" val="1005055211"/>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Text Box 3">
            <a:extLst>
              <a:ext uri="{FF2B5EF4-FFF2-40B4-BE49-F238E27FC236}">
                <a16:creationId xmlns:a16="http://schemas.microsoft.com/office/drawing/2014/main" id="{711633A1-7E4D-4B09-B606-9365B92E1344}"/>
              </a:ext>
            </a:extLst>
          </p:cNvPr>
          <p:cNvSpPr txBox="1">
            <a:spLocks noGrp="1" noChangeArrowheads="1"/>
          </p:cNvSpPr>
          <p:nvPr>
            <p:ph type="sldNum" sz="quarter" idx="10"/>
          </p:nvPr>
        </p:nvSpPr>
        <p:spPr>
          <a:ln/>
        </p:spPr>
        <p:txBody>
          <a:bodyPr/>
          <a:lstStyle>
            <a:lvl1pPr>
              <a:defRPr/>
            </a:lvl1pPr>
          </a:lstStyle>
          <a:p>
            <a:fld id="{92119DF5-5914-41FE-8D44-7DF35C882795}" type="slidenum">
              <a:rPr lang="en-US" altLang="en-US"/>
              <a:pPr/>
              <a:t>‹#›</a:t>
            </a:fld>
            <a:endParaRPr lang="en-US" altLang="en-US"/>
          </a:p>
        </p:txBody>
      </p:sp>
    </p:spTree>
    <p:extLst>
      <p:ext uri="{BB962C8B-B14F-4D97-AF65-F5344CB8AC3E}">
        <p14:creationId xmlns:p14="http://schemas.microsoft.com/office/powerpoint/2010/main" val="950406256"/>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1109663" y="2279650"/>
            <a:ext cx="14020800" cy="3803650"/>
          </a:xfrm>
        </p:spPr>
        <p:txBody>
          <a:bodyPr anchor="b"/>
          <a:lstStyle>
            <a:lvl1pPr>
              <a:defRPr sz="6000"/>
            </a:lvl1pPr>
          </a:lstStyle>
          <a:p>
            <a:r>
              <a:rPr lang="ko-KR" altLang="en-US"/>
              <a:t>마스터 제목 스타일 편집</a:t>
            </a:r>
            <a:endParaRPr lang="en-US"/>
          </a:p>
        </p:txBody>
      </p:sp>
      <p:sp>
        <p:nvSpPr>
          <p:cNvPr id="3" name="텍스트 개체 틀 2"/>
          <p:cNvSpPr>
            <a:spLocks noGrp="1"/>
          </p:cNvSpPr>
          <p:nvPr>
            <p:ph type="body" idx="1"/>
          </p:nvPr>
        </p:nvSpPr>
        <p:spPr>
          <a:xfrm>
            <a:off x="1109663" y="6119813"/>
            <a:ext cx="14020800" cy="200025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ko-KR" altLang="en-US"/>
              <a:t>마스터 텍스트 스타일을 편집합니다</a:t>
            </a:r>
          </a:p>
        </p:txBody>
      </p:sp>
      <p:sp>
        <p:nvSpPr>
          <p:cNvPr id="4" name="Text Box 3">
            <a:extLst>
              <a:ext uri="{FF2B5EF4-FFF2-40B4-BE49-F238E27FC236}">
                <a16:creationId xmlns:a16="http://schemas.microsoft.com/office/drawing/2014/main" id="{9E5048AF-C49E-4550-8219-C6D7E30BB688}"/>
              </a:ext>
            </a:extLst>
          </p:cNvPr>
          <p:cNvSpPr txBox="1">
            <a:spLocks noGrp="1" noChangeArrowheads="1"/>
          </p:cNvSpPr>
          <p:nvPr>
            <p:ph type="sldNum" sz="quarter" idx="10"/>
          </p:nvPr>
        </p:nvSpPr>
        <p:spPr>
          <a:ln/>
        </p:spPr>
        <p:txBody>
          <a:bodyPr/>
          <a:lstStyle>
            <a:lvl1pPr>
              <a:defRPr/>
            </a:lvl1pPr>
          </a:lstStyle>
          <a:p>
            <a:fld id="{2CF04A35-1A9E-4BE3-8F8D-F4B59273C83F}" type="slidenum">
              <a:rPr lang="en-US" altLang="en-US"/>
              <a:pPr/>
              <a:t>‹#›</a:t>
            </a:fld>
            <a:endParaRPr lang="en-US" altLang="en-US"/>
          </a:p>
        </p:txBody>
      </p:sp>
    </p:spTree>
    <p:extLst>
      <p:ext uri="{BB962C8B-B14F-4D97-AF65-F5344CB8AC3E}">
        <p14:creationId xmlns:p14="http://schemas.microsoft.com/office/powerpoint/2010/main" val="1031963372"/>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내용 개체 틀 2"/>
          <p:cNvSpPr>
            <a:spLocks noGrp="1"/>
          </p:cNvSpPr>
          <p:nvPr>
            <p:ph sz="half" idx="1"/>
          </p:nvPr>
        </p:nvSpPr>
        <p:spPr>
          <a:xfrm>
            <a:off x="419100" y="1104900"/>
            <a:ext cx="7848600" cy="80391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내용 개체 틀 3"/>
          <p:cNvSpPr>
            <a:spLocks noGrp="1"/>
          </p:cNvSpPr>
          <p:nvPr>
            <p:ph sz="half" idx="2"/>
          </p:nvPr>
        </p:nvSpPr>
        <p:spPr>
          <a:xfrm>
            <a:off x="8420100" y="1104900"/>
            <a:ext cx="7848600" cy="80391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5" name="Text Box 3">
            <a:extLst>
              <a:ext uri="{FF2B5EF4-FFF2-40B4-BE49-F238E27FC236}">
                <a16:creationId xmlns:a16="http://schemas.microsoft.com/office/drawing/2014/main" id="{858BF3C5-40D8-47BD-B111-268EF85B603F}"/>
              </a:ext>
            </a:extLst>
          </p:cNvPr>
          <p:cNvSpPr txBox="1">
            <a:spLocks noGrp="1" noChangeArrowheads="1"/>
          </p:cNvSpPr>
          <p:nvPr>
            <p:ph type="sldNum" sz="quarter" idx="10"/>
          </p:nvPr>
        </p:nvSpPr>
        <p:spPr>
          <a:ln/>
        </p:spPr>
        <p:txBody>
          <a:bodyPr/>
          <a:lstStyle>
            <a:lvl1pPr>
              <a:defRPr/>
            </a:lvl1pPr>
          </a:lstStyle>
          <a:p>
            <a:fld id="{96B4F3E3-2446-4351-A147-F57CAD8B4503}" type="slidenum">
              <a:rPr lang="en-US" altLang="en-US"/>
              <a:pPr/>
              <a:t>‹#›</a:t>
            </a:fld>
            <a:endParaRPr lang="en-US" altLang="en-US"/>
          </a:p>
        </p:txBody>
      </p:sp>
    </p:spTree>
    <p:extLst>
      <p:ext uri="{BB962C8B-B14F-4D97-AF65-F5344CB8AC3E}">
        <p14:creationId xmlns:p14="http://schemas.microsoft.com/office/powerpoint/2010/main" val="212240861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Tree>
    <p:extLst>
      <p:ext uri="{BB962C8B-B14F-4D97-AF65-F5344CB8AC3E}">
        <p14:creationId xmlns:p14="http://schemas.microsoft.com/office/powerpoint/2010/main" val="2186701823"/>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1119188" y="487363"/>
            <a:ext cx="14020800" cy="1766887"/>
          </a:xfrm>
        </p:spPr>
        <p:txBody>
          <a:bodyPr/>
          <a:lstStyle/>
          <a:p>
            <a:r>
              <a:rPr lang="ko-KR" altLang="en-US"/>
              <a:t>마스터 제목 스타일 편집</a:t>
            </a:r>
            <a:endParaRPr lang="en-US"/>
          </a:p>
        </p:txBody>
      </p:sp>
      <p:sp>
        <p:nvSpPr>
          <p:cNvPr id="3" name="텍스트 개체 틀 2"/>
          <p:cNvSpPr>
            <a:spLocks noGrp="1"/>
          </p:cNvSpPr>
          <p:nvPr>
            <p:ph type="body" idx="1"/>
          </p:nvPr>
        </p:nvSpPr>
        <p:spPr>
          <a:xfrm>
            <a:off x="1119188" y="2241550"/>
            <a:ext cx="6877050" cy="10985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1119188" y="3340100"/>
            <a:ext cx="6877050" cy="4913313"/>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5" name="텍스트 개체 틀 4"/>
          <p:cNvSpPr>
            <a:spLocks noGrp="1"/>
          </p:cNvSpPr>
          <p:nvPr>
            <p:ph type="body" sz="quarter" idx="3"/>
          </p:nvPr>
        </p:nvSpPr>
        <p:spPr>
          <a:xfrm>
            <a:off x="8229600" y="2241550"/>
            <a:ext cx="6910388" cy="10985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8229600" y="3340100"/>
            <a:ext cx="6910388" cy="4913313"/>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7" name="Text Box 3">
            <a:extLst>
              <a:ext uri="{FF2B5EF4-FFF2-40B4-BE49-F238E27FC236}">
                <a16:creationId xmlns:a16="http://schemas.microsoft.com/office/drawing/2014/main" id="{DDA35FEA-4219-4C69-9BE8-8BD5B084984F}"/>
              </a:ext>
            </a:extLst>
          </p:cNvPr>
          <p:cNvSpPr txBox="1">
            <a:spLocks noGrp="1" noChangeArrowheads="1"/>
          </p:cNvSpPr>
          <p:nvPr>
            <p:ph type="sldNum" sz="quarter" idx="10"/>
          </p:nvPr>
        </p:nvSpPr>
        <p:spPr>
          <a:ln/>
        </p:spPr>
        <p:txBody>
          <a:bodyPr/>
          <a:lstStyle>
            <a:lvl1pPr>
              <a:defRPr/>
            </a:lvl1pPr>
          </a:lstStyle>
          <a:p>
            <a:fld id="{3ED72CE7-9542-4ECA-8DF6-81BCF0DEF6C6}" type="slidenum">
              <a:rPr lang="en-US" altLang="en-US"/>
              <a:pPr/>
              <a:t>‹#›</a:t>
            </a:fld>
            <a:endParaRPr lang="en-US" altLang="en-US"/>
          </a:p>
        </p:txBody>
      </p:sp>
    </p:spTree>
    <p:extLst>
      <p:ext uri="{BB962C8B-B14F-4D97-AF65-F5344CB8AC3E}">
        <p14:creationId xmlns:p14="http://schemas.microsoft.com/office/powerpoint/2010/main" val="3484378713"/>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Text Box 3">
            <a:extLst>
              <a:ext uri="{FF2B5EF4-FFF2-40B4-BE49-F238E27FC236}">
                <a16:creationId xmlns:a16="http://schemas.microsoft.com/office/drawing/2014/main" id="{6828366D-9E4C-4BBF-BC28-FC9A74C04AE6}"/>
              </a:ext>
            </a:extLst>
          </p:cNvPr>
          <p:cNvSpPr txBox="1">
            <a:spLocks noGrp="1" noChangeArrowheads="1"/>
          </p:cNvSpPr>
          <p:nvPr>
            <p:ph type="sldNum" sz="quarter" idx="10"/>
          </p:nvPr>
        </p:nvSpPr>
        <p:spPr>
          <a:ln/>
        </p:spPr>
        <p:txBody>
          <a:bodyPr/>
          <a:lstStyle>
            <a:lvl1pPr>
              <a:defRPr/>
            </a:lvl1pPr>
          </a:lstStyle>
          <a:p>
            <a:fld id="{3D28B76A-8730-400C-A486-BBB966FB7BA8}" type="slidenum">
              <a:rPr lang="en-US" altLang="en-US"/>
              <a:pPr/>
              <a:t>‹#›</a:t>
            </a:fld>
            <a:endParaRPr lang="en-US" altLang="en-US"/>
          </a:p>
        </p:txBody>
      </p:sp>
    </p:spTree>
    <p:extLst>
      <p:ext uri="{BB962C8B-B14F-4D97-AF65-F5344CB8AC3E}">
        <p14:creationId xmlns:p14="http://schemas.microsoft.com/office/powerpoint/2010/main" val="2180635753"/>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Text Box 3">
            <a:extLst>
              <a:ext uri="{FF2B5EF4-FFF2-40B4-BE49-F238E27FC236}">
                <a16:creationId xmlns:a16="http://schemas.microsoft.com/office/drawing/2014/main" id="{6AEE48CC-D15D-4219-B7CF-BC97695DD272}"/>
              </a:ext>
            </a:extLst>
          </p:cNvPr>
          <p:cNvSpPr txBox="1">
            <a:spLocks noGrp="1" noChangeArrowheads="1"/>
          </p:cNvSpPr>
          <p:nvPr>
            <p:ph type="sldNum" sz="quarter" idx="10"/>
          </p:nvPr>
        </p:nvSpPr>
        <p:spPr>
          <a:ln/>
        </p:spPr>
        <p:txBody>
          <a:bodyPr/>
          <a:lstStyle>
            <a:lvl1pPr>
              <a:defRPr/>
            </a:lvl1pPr>
          </a:lstStyle>
          <a:p>
            <a:fld id="{98DC362F-A492-43B0-89C5-9E9922C83B28}" type="slidenum">
              <a:rPr lang="en-US" altLang="en-US"/>
              <a:pPr/>
              <a:t>‹#›</a:t>
            </a:fld>
            <a:endParaRPr lang="en-US" altLang="en-US"/>
          </a:p>
        </p:txBody>
      </p:sp>
    </p:spTree>
    <p:extLst>
      <p:ext uri="{BB962C8B-B14F-4D97-AF65-F5344CB8AC3E}">
        <p14:creationId xmlns:p14="http://schemas.microsoft.com/office/powerpoint/2010/main" val="777360603"/>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1119188" y="609600"/>
            <a:ext cx="5243512" cy="2133600"/>
          </a:xfrm>
        </p:spPr>
        <p:txBody>
          <a:bodyPr anchor="b"/>
          <a:lstStyle>
            <a:lvl1pPr>
              <a:defRPr sz="3200"/>
            </a:lvl1pPr>
          </a:lstStyle>
          <a:p>
            <a:r>
              <a:rPr lang="ko-KR" altLang="en-US"/>
              <a:t>마스터 제목 스타일 편집</a:t>
            </a:r>
            <a:endParaRPr lang="en-US"/>
          </a:p>
        </p:txBody>
      </p:sp>
      <p:sp>
        <p:nvSpPr>
          <p:cNvPr id="3" name="내용 개체 틀 2"/>
          <p:cNvSpPr>
            <a:spLocks noGrp="1"/>
          </p:cNvSpPr>
          <p:nvPr>
            <p:ph idx="1"/>
          </p:nvPr>
        </p:nvSpPr>
        <p:spPr>
          <a:xfrm>
            <a:off x="6910388" y="1316038"/>
            <a:ext cx="8229600" cy="6499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텍스트 개체 틀 3"/>
          <p:cNvSpPr>
            <a:spLocks noGrp="1"/>
          </p:cNvSpPr>
          <p:nvPr>
            <p:ph type="body" sz="half" idx="2"/>
          </p:nvPr>
        </p:nvSpPr>
        <p:spPr>
          <a:xfrm>
            <a:off x="1119188" y="2743200"/>
            <a:ext cx="5243512" cy="508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Text Box 3">
            <a:extLst>
              <a:ext uri="{FF2B5EF4-FFF2-40B4-BE49-F238E27FC236}">
                <a16:creationId xmlns:a16="http://schemas.microsoft.com/office/drawing/2014/main" id="{D3D7A587-CBD2-432A-8992-EF4CA1060CFB}"/>
              </a:ext>
            </a:extLst>
          </p:cNvPr>
          <p:cNvSpPr txBox="1">
            <a:spLocks noGrp="1" noChangeArrowheads="1"/>
          </p:cNvSpPr>
          <p:nvPr>
            <p:ph type="sldNum" sz="quarter" idx="10"/>
          </p:nvPr>
        </p:nvSpPr>
        <p:spPr>
          <a:ln/>
        </p:spPr>
        <p:txBody>
          <a:bodyPr/>
          <a:lstStyle>
            <a:lvl1pPr>
              <a:defRPr/>
            </a:lvl1pPr>
          </a:lstStyle>
          <a:p>
            <a:fld id="{4428B0C7-FB22-4F7E-BF49-565C814484C3}" type="slidenum">
              <a:rPr lang="en-US" altLang="en-US"/>
              <a:pPr/>
              <a:t>‹#›</a:t>
            </a:fld>
            <a:endParaRPr lang="en-US" altLang="en-US"/>
          </a:p>
        </p:txBody>
      </p:sp>
    </p:spTree>
    <p:extLst>
      <p:ext uri="{BB962C8B-B14F-4D97-AF65-F5344CB8AC3E}">
        <p14:creationId xmlns:p14="http://schemas.microsoft.com/office/powerpoint/2010/main" val="2223694760"/>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119188" y="609600"/>
            <a:ext cx="5243512" cy="2133600"/>
          </a:xfrm>
        </p:spPr>
        <p:txBody>
          <a:bodyPr anchor="b"/>
          <a:lstStyle>
            <a:lvl1pPr>
              <a:defRPr sz="3200"/>
            </a:lvl1pPr>
          </a:lstStyle>
          <a:p>
            <a:r>
              <a:rPr lang="ko-KR" altLang="en-US"/>
              <a:t>마스터 제목 스타일 편집</a:t>
            </a:r>
            <a:endParaRPr lang="en-US"/>
          </a:p>
        </p:txBody>
      </p:sp>
      <p:sp>
        <p:nvSpPr>
          <p:cNvPr id="3" name="그림 개체 틀 2"/>
          <p:cNvSpPr>
            <a:spLocks noGrp="1"/>
          </p:cNvSpPr>
          <p:nvPr>
            <p:ph type="pic" idx="1"/>
          </p:nvPr>
        </p:nvSpPr>
        <p:spPr>
          <a:xfrm>
            <a:off x="6910388" y="1316038"/>
            <a:ext cx="8229600" cy="64992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Gill Sans" charset="0"/>
            </a:endParaRPr>
          </a:p>
        </p:txBody>
      </p:sp>
      <p:sp>
        <p:nvSpPr>
          <p:cNvPr id="4" name="텍스트 개체 틀 3"/>
          <p:cNvSpPr>
            <a:spLocks noGrp="1"/>
          </p:cNvSpPr>
          <p:nvPr>
            <p:ph type="body" sz="half" idx="2"/>
          </p:nvPr>
        </p:nvSpPr>
        <p:spPr>
          <a:xfrm>
            <a:off x="1119188" y="2743200"/>
            <a:ext cx="5243512" cy="508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Text Box 3">
            <a:extLst>
              <a:ext uri="{FF2B5EF4-FFF2-40B4-BE49-F238E27FC236}">
                <a16:creationId xmlns:a16="http://schemas.microsoft.com/office/drawing/2014/main" id="{47A5A153-25F9-483F-9213-86E08AFA3647}"/>
              </a:ext>
            </a:extLst>
          </p:cNvPr>
          <p:cNvSpPr txBox="1">
            <a:spLocks noGrp="1" noChangeArrowheads="1"/>
          </p:cNvSpPr>
          <p:nvPr>
            <p:ph type="sldNum" sz="quarter" idx="10"/>
          </p:nvPr>
        </p:nvSpPr>
        <p:spPr>
          <a:ln/>
        </p:spPr>
        <p:txBody>
          <a:bodyPr/>
          <a:lstStyle>
            <a:lvl1pPr>
              <a:defRPr/>
            </a:lvl1pPr>
          </a:lstStyle>
          <a:p>
            <a:fld id="{0008266A-9C31-4AAA-9B33-003BFE5E97F3}" type="slidenum">
              <a:rPr lang="en-US" altLang="en-US"/>
              <a:pPr/>
              <a:t>‹#›</a:t>
            </a:fld>
            <a:endParaRPr lang="en-US" altLang="en-US"/>
          </a:p>
        </p:txBody>
      </p:sp>
    </p:spTree>
    <p:extLst>
      <p:ext uri="{BB962C8B-B14F-4D97-AF65-F5344CB8AC3E}">
        <p14:creationId xmlns:p14="http://schemas.microsoft.com/office/powerpoint/2010/main" val="2682247786"/>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Text Box 3">
            <a:extLst>
              <a:ext uri="{FF2B5EF4-FFF2-40B4-BE49-F238E27FC236}">
                <a16:creationId xmlns:a16="http://schemas.microsoft.com/office/drawing/2014/main" id="{D576427B-5BC7-4AFA-920D-F3C97118CBBF}"/>
              </a:ext>
            </a:extLst>
          </p:cNvPr>
          <p:cNvSpPr txBox="1">
            <a:spLocks noGrp="1" noChangeArrowheads="1"/>
          </p:cNvSpPr>
          <p:nvPr>
            <p:ph type="sldNum" sz="quarter" idx="10"/>
          </p:nvPr>
        </p:nvSpPr>
        <p:spPr>
          <a:ln/>
        </p:spPr>
        <p:txBody>
          <a:bodyPr/>
          <a:lstStyle>
            <a:lvl1pPr>
              <a:defRPr/>
            </a:lvl1pPr>
          </a:lstStyle>
          <a:p>
            <a:fld id="{0089A232-1565-40B0-9CB0-742D90505FF9}" type="slidenum">
              <a:rPr lang="en-US" altLang="en-US"/>
              <a:pPr/>
              <a:t>‹#›</a:t>
            </a:fld>
            <a:endParaRPr lang="en-US" altLang="en-US"/>
          </a:p>
        </p:txBody>
      </p:sp>
    </p:spTree>
    <p:extLst>
      <p:ext uri="{BB962C8B-B14F-4D97-AF65-F5344CB8AC3E}">
        <p14:creationId xmlns:p14="http://schemas.microsoft.com/office/powerpoint/2010/main" val="2127738976"/>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12306300" y="0"/>
            <a:ext cx="3962400" cy="9144000"/>
          </a:xfrm>
        </p:spPr>
        <p:txBody>
          <a:bodyPr vert="eaVert"/>
          <a:lstStyle/>
          <a:p>
            <a:r>
              <a:rPr lang="ko-KR" altLang="en-US"/>
              <a:t>마스터 제목 스타일 편집</a:t>
            </a:r>
            <a:endParaRPr lang="en-US"/>
          </a:p>
        </p:txBody>
      </p:sp>
      <p:sp>
        <p:nvSpPr>
          <p:cNvPr id="3" name="세로 텍스트 개체 틀 2"/>
          <p:cNvSpPr>
            <a:spLocks noGrp="1"/>
          </p:cNvSpPr>
          <p:nvPr>
            <p:ph type="body" orient="vert" idx="1"/>
          </p:nvPr>
        </p:nvSpPr>
        <p:spPr>
          <a:xfrm>
            <a:off x="419100" y="0"/>
            <a:ext cx="11734800" cy="9144000"/>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Text Box 3">
            <a:extLst>
              <a:ext uri="{FF2B5EF4-FFF2-40B4-BE49-F238E27FC236}">
                <a16:creationId xmlns:a16="http://schemas.microsoft.com/office/drawing/2014/main" id="{4AD893BF-676E-4520-B810-CD1AB74D9E7E}"/>
              </a:ext>
            </a:extLst>
          </p:cNvPr>
          <p:cNvSpPr txBox="1">
            <a:spLocks noGrp="1" noChangeArrowheads="1"/>
          </p:cNvSpPr>
          <p:nvPr>
            <p:ph type="sldNum" sz="quarter" idx="10"/>
          </p:nvPr>
        </p:nvSpPr>
        <p:spPr>
          <a:ln/>
        </p:spPr>
        <p:txBody>
          <a:bodyPr/>
          <a:lstStyle>
            <a:lvl1pPr>
              <a:defRPr/>
            </a:lvl1pPr>
          </a:lstStyle>
          <a:p>
            <a:fld id="{C55F14F9-EADB-4653-964D-D5E48EB5D5E5}" type="slidenum">
              <a:rPr lang="en-US" altLang="en-US"/>
              <a:pPr/>
              <a:t>‹#›</a:t>
            </a:fld>
            <a:endParaRPr lang="en-US" altLang="en-US"/>
          </a:p>
        </p:txBody>
      </p:sp>
    </p:spTree>
    <p:extLst>
      <p:ext uri="{BB962C8B-B14F-4D97-AF65-F5344CB8AC3E}">
        <p14:creationId xmlns:p14="http://schemas.microsoft.com/office/powerpoint/2010/main" val="318560994"/>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2032000" y="1497013"/>
            <a:ext cx="12192000" cy="3182937"/>
          </a:xfrm>
        </p:spPr>
        <p:txBody>
          <a:bodyPr anchor="b"/>
          <a:lstStyle>
            <a:lvl1pPr algn="ctr">
              <a:defRPr sz="6000"/>
            </a:lvl1pPr>
          </a:lstStyle>
          <a:p>
            <a:r>
              <a:rPr lang="ko-KR" altLang="en-US"/>
              <a:t>마스터 제목 스타일 편집</a:t>
            </a:r>
            <a:endParaRPr lang="en-US"/>
          </a:p>
        </p:txBody>
      </p:sp>
      <p:sp>
        <p:nvSpPr>
          <p:cNvPr id="3" name="부제목 2"/>
          <p:cNvSpPr>
            <a:spLocks noGrp="1"/>
          </p:cNvSpPr>
          <p:nvPr>
            <p:ph type="subTitle" idx="1"/>
          </p:nvPr>
        </p:nvSpPr>
        <p:spPr>
          <a:xfrm>
            <a:off x="2032000" y="4802188"/>
            <a:ext cx="12192000" cy="220821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endParaRPr lang="en-US"/>
          </a:p>
        </p:txBody>
      </p:sp>
      <p:sp>
        <p:nvSpPr>
          <p:cNvPr id="4" name="Text Box 2">
            <a:extLst>
              <a:ext uri="{FF2B5EF4-FFF2-40B4-BE49-F238E27FC236}">
                <a16:creationId xmlns:a16="http://schemas.microsoft.com/office/drawing/2014/main" id="{126FA111-45F5-4294-A47F-32747A074E0A}"/>
              </a:ext>
            </a:extLst>
          </p:cNvPr>
          <p:cNvSpPr txBox="1">
            <a:spLocks noGrp="1" noChangeArrowheads="1"/>
          </p:cNvSpPr>
          <p:nvPr>
            <p:ph type="sldNum" sz="quarter" idx="10"/>
          </p:nvPr>
        </p:nvSpPr>
        <p:spPr>
          <a:ln/>
        </p:spPr>
        <p:txBody>
          <a:bodyPr/>
          <a:lstStyle>
            <a:lvl1pPr>
              <a:defRPr/>
            </a:lvl1pPr>
          </a:lstStyle>
          <a:p>
            <a:fld id="{A7FAFD04-BCFD-44E4-B187-0B64308BF583}" type="slidenum">
              <a:rPr lang="en-US" altLang="en-US"/>
              <a:pPr/>
              <a:t>‹#›</a:t>
            </a:fld>
            <a:endParaRPr lang="en-US" altLang="en-US"/>
          </a:p>
        </p:txBody>
      </p:sp>
    </p:spTree>
    <p:extLst>
      <p:ext uri="{BB962C8B-B14F-4D97-AF65-F5344CB8AC3E}">
        <p14:creationId xmlns:p14="http://schemas.microsoft.com/office/powerpoint/2010/main" val="4281614162"/>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내용 개체 틀 2"/>
          <p:cNvSpPr>
            <a:spLocks noGrp="1"/>
          </p:cNvSpPr>
          <p:nvPr>
            <p:ph idx="1"/>
          </p:nvPr>
        </p:nvSpPr>
        <p:spPr>
          <a:xfrm>
            <a:off x="1117600" y="2433638"/>
            <a:ext cx="14020800" cy="5802312"/>
          </a:xfrm>
          <a:prstGeom prst="rect">
            <a:avLst/>
          </a:prstGeo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Text Box 2">
            <a:extLst>
              <a:ext uri="{FF2B5EF4-FFF2-40B4-BE49-F238E27FC236}">
                <a16:creationId xmlns:a16="http://schemas.microsoft.com/office/drawing/2014/main" id="{BCB81D62-C9CF-45E9-A550-B6B7B26C9F9B}"/>
              </a:ext>
            </a:extLst>
          </p:cNvPr>
          <p:cNvSpPr txBox="1">
            <a:spLocks noGrp="1" noChangeArrowheads="1"/>
          </p:cNvSpPr>
          <p:nvPr>
            <p:ph type="sldNum" sz="quarter" idx="10"/>
          </p:nvPr>
        </p:nvSpPr>
        <p:spPr>
          <a:ln/>
        </p:spPr>
        <p:txBody>
          <a:bodyPr/>
          <a:lstStyle>
            <a:lvl1pPr>
              <a:defRPr/>
            </a:lvl1pPr>
          </a:lstStyle>
          <a:p>
            <a:fld id="{8D19CB8B-136C-4AE6-8FBE-00A927881126}" type="slidenum">
              <a:rPr lang="en-US" altLang="en-US"/>
              <a:pPr/>
              <a:t>‹#›</a:t>
            </a:fld>
            <a:endParaRPr lang="en-US" altLang="en-US"/>
          </a:p>
        </p:txBody>
      </p:sp>
    </p:spTree>
    <p:extLst>
      <p:ext uri="{BB962C8B-B14F-4D97-AF65-F5344CB8AC3E}">
        <p14:creationId xmlns:p14="http://schemas.microsoft.com/office/powerpoint/2010/main" val="1373666551"/>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1109663" y="2279650"/>
            <a:ext cx="14020800" cy="3803650"/>
          </a:xfrm>
        </p:spPr>
        <p:txBody>
          <a:bodyPr anchor="b"/>
          <a:lstStyle>
            <a:lvl1pPr>
              <a:defRPr sz="6000"/>
            </a:lvl1pPr>
          </a:lstStyle>
          <a:p>
            <a:r>
              <a:rPr lang="ko-KR" altLang="en-US"/>
              <a:t>마스터 제목 스타일 편집</a:t>
            </a:r>
            <a:endParaRPr lang="en-US"/>
          </a:p>
        </p:txBody>
      </p:sp>
      <p:sp>
        <p:nvSpPr>
          <p:cNvPr id="3" name="텍스트 개체 틀 2"/>
          <p:cNvSpPr>
            <a:spLocks noGrp="1"/>
          </p:cNvSpPr>
          <p:nvPr>
            <p:ph type="body" idx="1"/>
          </p:nvPr>
        </p:nvSpPr>
        <p:spPr>
          <a:xfrm>
            <a:off x="1109663" y="6119813"/>
            <a:ext cx="14020800" cy="2000250"/>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ko-KR" altLang="en-US"/>
              <a:t>마스터 텍스트 스타일을 편집합니다</a:t>
            </a:r>
          </a:p>
        </p:txBody>
      </p:sp>
      <p:sp>
        <p:nvSpPr>
          <p:cNvPr id="4" name="Text Box 2">
            <a:extLst>
              <a:ext uri="{FF2B5EF4-FFF2-40B4-BE49-F238E27FC236}">
                <a16:creationId xmlns:a16="http://schemas.microsoft.com/office/drawing/2014/main" id="{13E36076-EAEC-4272-99CA-AEE5B03D4ED9}"/>
              </a:ext>
            </a:extLst>
          </p:cNvPr>
          <p:cNvSpPr txBox="1">
            <a:spLocks noGrp="1" noChangeArrowheads="1"/>
          </p:cNvSpPr>
          <p:nvPr>
            <p:ph type="sldNum" sz="quarter" idx="10"/>
          </p:nvPr>
        </p:nvSpPr>
        <p:spPr>
          <a:ln/>
        </p:spPr>
        <p:txBody>
          <a:bodyPr/>
          <a:lstStyle>
            <a:lvl1pPr>
              <a:defRPr/>
            </a:lvl1pPr>
          </a:lstStyle>
          <a:p>
            <a:fld id="{59E2BAAA-3181-484F-8176-DD3D9F4EFB82}" type="slidenum">
              <a:rPr lang="en-US" altLang="en-US"/>
              <a:pPr/>
              <a:t>‹#›</a:t>
            </a:fld>
            <a:endParaRPr lang="en-US" altLang="en-US"/>
          </a:p>
        </p:txBody>
      </p:sp>
    </p:spTree>
    <p:extLst>
      <p:ext uri="{BB962C8B-B14F-4D97-AF65-F5344CB8AC3E}">
        <p14:creationId xmlns:p14="http://schemas.microsoft.com/office/powerpoint/2010/main" val="1010876829"/>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0955471"/>
      </p:ext>
    </p:extLst>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내용 개체 틀 2"/>
          <p:cNvSpPr>
            <a:spLocks noGrp="1"/>
          </p:cNvSpPr>
          <p:nvPr>
            <p:ph sz="half" idx="1"/>
          </p:nvPr>
        </p:nvSpPr>
        <p:spPr>
          <a:xfrm>
            <a:off x="1117600" y="2433638"/>
            <a:ext cx="6934200" cy="5802312"/>
          </a:xfrm>
          <a:prstGeom prst="rect">
            <a:avLst/>
          </a:prstGeo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내용 개체 틀 3"/>
          <p:cNvSpPr>
            <a:spLocks noGrp="1"/>
          </p:cNvSpPr>
          <p:nvPr>
            <p:ph sz="half" idx="2"/>
          </p:nvPr>
        </p:nvSpPr>
        <p:spPr>
          <a:xfrm>
            <a:off x="8204200" y="2433638"/>
            <a:ext cx="6934200" cy="5802312"/>
          </a:xfrm>
          <a:prstGeom prst="rect">
            <a:avLst/>
          </a:prstGeo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5" name="Text Box 2">
            <a:extLst>
              <a:ext uri="{FF2B5EF4-FFF2-40B4-BE49-F238E27FC236}">
                <a16:creationId xmlns:a16="http://schemas.microsoft.com/office/drawing/2014/main" id="{7F94AE79-E076-4A83-B723-998B7FBB4FAC}"/>
              </a:ext>
            </a:extLst>
          </p:cNvPr>
          <p:cNvSpPr txBox="1">
            <a:spLocks noGrp="1" noChangeArrowheads="1"/>
          </p:cNvSpPr>
          <p:nvPr>
            <p:ph type="sldNum" sz="quarter" idx="10"/>
          </p:nvPr>
        </p:nvSpPr>
        <p:spPr>
          <a:ln/>
        </p:spPr>
        <p:txBody>
          <a:bodyPr/>
          <a:lstStyle>
            <a:lvl1pPr>
              <a:defRPr/>
            </a:lvl1pPr>
          </a:lstStyle>
          <a:p>
            <a:fld id="{952CE9EC-0F08-4C8B-940A-B5353EE72B6F}" type="slidenum">
              <a:rPr lang="en-US" altLang="en-US"/>
              <a:pPr/>
              <a:t>‹#›</a:t>
            </a:fld>
            <a:endParaRPr lang="en-US" altLang="en-US"/>
          </a:p>
        </p:txBody>
      </p:sp>
    </p:spTree>
    <p:extLst>
      <p:ext uri="{BB962C8B-B14F-4D97-AF65-F5344CB8AC3E}">
        <p14:creationId xmlns:p14="http://schemas.microsoft.com/office/powerpoint/2010/main" val="338374397"/>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1119188" y="487363"/>
            <a:ext cx="14020800" cy="1766887"/>
          </a:xfrm>
        </p:spPr>
        <p:txBody>
          <a:bodyPr/>
          <a:lstStyle/>
          <a:p>
            <a:r>
              <a:rPr lang="ko-KR" altLang="en-US"/>
              <a:t>마스터 제목 스타일 편집</a:t>
            </a:r>
            <a:endParaRPr lang="en-US"/>
          </a:p>
        </p:txBody>
      </p:sp>
      <p:sp>
        <p:nvSpPr>
          <p:cNvPr id="3" name="텍스트 개체 틀 2"/>
          <p:cNvSpPr>
            <a:spLocks noGrp="1"/>
          </p:cNvSpPr>
          <p:nvPr>
            <p:ph type="body" idx="1"/>
          </p:nvPr>
        </p:nvSpPr>
        <p:spPr>
          <a:xfrm>
            <a:off x="1119188" y="2241550"/>
            <a:ext cx="6877050" cy="10985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1119188" y="3340100"/>
            <a:ext cx="6877050" cy="4913313"/>
          </a:xfrm>
          <a:prstGeom prst="rect">
            <a:avLst/>
          </a:prstGeo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5" name="텍스트 개체 틀 4"/>
          <p:cNvSpPr>
            <a:spLocks noGrp="1"/>
          </p:cNvSpPr>
          <p:nvPr>
            <p:ph type="body" sz="quarter" idx="3"/>
          </p:nvPr>
        </p:nvSpPr>
        <p:spPr>
          <a:xfrm>
            <a:off x="8229600" y="2241550"/>
            <a:ext cx="6910388" cy="10985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8229600" y="3340100"/>
            <a:ext cx="6910388" cy="4913313"/>
          </a:xfrm>
          <a:prstGeom prst="rect">
            <a:avLst/>
          </a:prstGeo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7" name="Text Box 2">
            <a:extLst>
              <a:ext uri="{FF2B5EF4-FFF2-40B4-BE49-F238E27FC236}">
                <a16:creationId xmlns:a16="http://schemas.microsoft.com/office/drawing/2014/main" id="{EE801BE0-2D79-48D3-8F0D-EC461EB340F2}"/>
              </a:ext>
            </a:extLst>
          </p:cNvPr>
          <p:cNvSpPr txBox="1">
            <a:spLocks noGrp="1" noChangeArrowheads="1"/>
          </p:cNvSpPr>
          <p:nvPr>
            <p:ph type="sldNum" sz="quarter" idx="10"/>
          </p:nvPr>
        </p:nvSpPr>
        <p:spPr>
          <a:ln/>
        </p:spPr>
        <p:txBody>
          <a:bodyPr/>
          <a:lstStyle>
            <a:lvl1pPr>
              <a:defRPr/>
            </a:lvl1pPr>
          </a:lstStyle>
          <a:p>
            <a:fld id="{E13A5C6C-FF50-4772-B22F-14284A96D38F}" type="slidenum">
              <a:rPr lang="en-US" altLang="en-US"/>
              <a:pPr/>
              <a:t>‹#›</a:t>
            </a:fld>
            <a:endParaRPr lang="en-US" altLang="en-US"/>
          </a:p>
        </p:txBody>
      </p:sp>
    </p:spTree>
    <p:extLst>
      <p:ext uri="{BB962C8B-B14F-4D97-AF65-F5344CB8AC3E}">
        <p14:creationId xmlns:p14="http://schemas.microsoft.com/office/powerpoint/2010/main" val="1395533292"/>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Text Box 2">
            <a:extLst>
              <a:ext uri="{FF2B5EF4-FFF2-40B4-BE49-F238E27FC236}">
                <a16:creationId xmlns:a16="http://schemas.microsoft.com/office/drawing/2014/main" id="{C6052F60-DCCA-4FCA-A9A3-4B683FFB805B}"/>
              </a:ext>
            </a:extLst>
          </p:cNvPr>
          <p:cNvSpPr txBox="1">
            <a:spLocks noGrp="1" noChangeArrowheads="1"/>
          </p:cNvSpPr>
          <p:nvPr>
            <p:ph type="sldNum" sz="quarter" idx="10"/>
          </p:nvPr>
        </p:nvSpPr>
        <p:spPr>
          <a:ln/>
        </p:spPr>
        <p:txBody>
          <a:bodyPr/>
          <a:lstStyle>
            <a:lvl1pPr>
              <a:defRPr/>
            </a:lvl1pPr>
          </a:lstStyle>
          <a:p>
            <a:fld id="{0D7F4582-6DA7-44BC-A98A-20E3ED43AFA8}" type="slidenum">
              <a:rPr lang="en-US" altLang="en-US"/>
              <a:pPr/>
              <a:t>‹#›</a:t>
            </a:fld>
            <a:endParaRPr lang="en-US" altLang="en-US"/>
          </a:p>
        </p:txBody>
      </p:sp>
    </p:spTree>
    <p:extLst>
      <p:ext uri="{BB962C8B-B14F-4D97-AF65-F5344CB8AC3E}">
        <p14:creationId xmlns:p14="http://schemas.microsoft.com/office/powerpoint/2010/main" val="2502623237"/>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D92E4E13-82B3-4364-8C2C-32861E92B84C}"/>
              </a:ext>
            </a:extLst>
          </p:cNvPr>
          <p:cNvSpPr txBox="1">
            <a:spLocks noGrp="1" noChangeArrowheads="1"/>
          </p:cNvSpPr>
          <p:nvPr>
            <p:ph type="sldNum" sz="quarter" idx="10"/>
          </p:nvPr>
        </p:nvSpPr>
        <p:spPr>
          <a:ln/>
        </p:spPr>
        <p:txBody>
          <a:bodyPr/>
          <a:lstStyle>
            <a:lvl1pPr>
              <a:defRPr/>
            </a:lvl1pPr>
          </a:lstStyle>
          <a:p>
            <a:fld id="{D2275F53-12F7-4368-B52B-B4019BD32C0A}" type="slidenum">
              <a:rPr lang="en-US" altLang="en-US"/>
              <a:pPr/>
              <a:t>‹#›</a:t>
            </a:fld>
            <a:endParaRPr lang="en-US" altLang="en-US"/>
          </a:p>
        </p:txBody>
      </p:sp>
    </p:spTree>
    <p:extLst>
      <p:ext uri="{BB962C8B-B14F-4D97-AF65-F5344CB8AC3E}">
        <p14:creationId xmlns:p14="http://schemas.microsoft.com/office/powerpoint/2010/main" val="1281703755"/>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1119188" y="609600"/>
            <a:ext cx="5243512" cy="2133600"/>
          </a:xfrm>
        </p:spPr>
        <p:txBody>
          <a:bodyPr anchor="b"/>
          <a:lstStyle>
            <a:lvl1pPr>
              <a:defRPr sz="3200"/>
            </a:lvl1pPr>
          </a:lstStyle>
          <a:p>
            <a:r>
              <a:rPr lang="ko-KR" altLang="en-US"/>
              <a:t>마스터 제목 스타일 편집</a:t>
            </a:r>
            <a:endParaRPr lang="en-US"/>
          </a:p>
        </p:txBody>
      </p:sp>
      <p:sp>
        <p:nvSpPr>
          <p:cNvPr id="3" name="내용 개체 틀 2"/>
          <p:cNvSpPr>
            <a:spLocks noGrp="1"/>
          </p:cNvSpPr>
          <p:nvPr>
            <p:ph idx="1"/>
          </p:nvPr>
        </p:nvSpPr>
        <p:spPr>
          <a:xfrm>
            <a:off x="6910388" y="1316038"/>
            <a:ext cx="8229600" cy="64992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텍스트 개체 틀 3"/>
          <p:cNvSpPr>
            <a:spLocks noGrp="1"/>
          </p:cNvSpPr>
          <p:nvPr>
            <p:ph type="body" sz="half" idx="2"/>
          </p:nvPr>
        </p:nvSpPr>
        <p:spPr>
          <a:xfrm>
            <a:off x="1119188" y="2743200"/>
            <a:ext cx="5243512" cy="508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Text Box 2">
            <a:extLst>
              <a:ext uri="{FF2B5EF4-FFF2-40B4-BE49-F238E27FC236}">
                <a16:creationId xmlns:a16="http://schemas.microsoft.com/office/drawing/2014/main" id="{DA2AFA8B-DC22-432E-AFBC-EE0821C10C22}"/>
              </a:ext>
            </a:extLst>
          </p:cNvPr>
          <p:cNvSpPr txBox="1">
            <a:spLocks noGrp="1" noChangeArrowheads="1"/>
          </p:cNvSpPr>
          <p:nvPr>
            <p:ph type="sldNum" sz="quarter" idx="10"/>
          </p:nvPr>
        </p:nvSpPr>
        <p:spPr>
          <a:ln/>
        </p:spPr>
        <p:txBody>
          <a:bodyPr/>
          <a:lstStyle>
            <a:lvl1pPr>
              <a:defRPr/>
            </a:lvl1pPr>
          </a:lstStyle>
          <a:p>
            <a:fld id="{164E82AA-1EF8-47BF-BD8F-3C2515D69E00}" type="slidenum">
              <a:rPr lang="en-US" altLang="en-US"/>
              <a:pPr/>
              <a:t>‹#›</a:t>
            </a:fld>
            <a:endParaRPr lang="en-US" altLang="en-US"/>
          </a:p>
        </p:txBody>
      </p:sp>
    </p:spTree>
    <p:extLst>
      <p:ext uri="{BB962C8B-B14F-4D97-AF65-F5344CB8AC3E}">
        <p14:creationId xmlns:p14="http://schemas.microsoft.com/office/powerpoint/2010/main" val="2028679187"/>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119188" y="609600"/>
            <a:ext cx="5243512" cy="2133600"/>
          </a:xfrm>
        </p:spPr>
        <p:txBody>
          <a:bodyPr anchor="b"/>
          <a:lstStyle>
            <a:lvl1pPr>
              <a:defRPr sz="3200"/>
            </a:lvl1pPr>
          </a:lstStyle>
          <a:p>
            <a:r>
              <a:rPr lang="ko-KR" altLang="en-US"/>
              <a:t>마스터 제목 스타일 편집</a:t>
            </a:r>
            <a:endParaRPr lang="en-US"/>
          </a:p>
        </p:txBody>
      </p:sp>
      <p:sp>
        <p:nvSpPr>
          <p:cNvPr id="3" name="그림 개체 틀 2"/>
          <p:cNvSpPr>
            <a:spLocks noGrp="1"/>
          </p:cNvSpPr>
          <p:nvPr>
            <p:ph type="pic" idx="1"/>
          </p:nvPr>
        </p:nvSpPr>
        <p:spPr>
          <a:xfrm>
            <a:off x="6910388" y="1316038"/>
            <a:ext cx="8229600" cy="64992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Gill Sans" charset="0"/>
            </a:endParaRPr>
          </a:p>
        </p:txBody>
      </p:sp>
      <p:sp>
        <p:nvSpPr>
          <p:cNvPr id="4" name="텍스트 개체 틀 3"/>
          <p:cNvSpPr>
            <a:spLocks noGrp="1"/>
          </p:cNvSpPr>
          <p:nvPr>
            <p:ph type="body" sz="half" idx="2"/>
          </p:nvPr>
        </p:nvSpPr>
        <p:spPr>
          <a:xfrm>
            <a:off x="1119188" y="2743200"/>
            <a:ext cx="5243512" cy="508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Text Box 2">
            <a:extLst>
              <a:ext uri="{FF2B5EF4-FFF2-40B4-BE49-F238E27FC236}">
                <a16:creationId xmlns:a16="http://schemas.microsoft.com/office/drawing/2014/main" id="{1D55CB82-9D35-40DE-9E00-3A4075A5F695}"/>
              </a:ext>
            </a:extLst>
          </p:cNvPr>
          <p:cNvSpPr txBox="1">
            <a:spLocks noGrp="1" noChangeArrowheads="1"/>
          </p:cNvSpPr>
          <p:nvPr>
            <p:ph type="sldNum" sz="quarter" idx="10"/>
          </p:nvPr>
        </p:nvSpPr>
        <p:spPr>
          <a:ln/>
        </p:spPr>
        <p:txBody>
          <a:bodyPr/>
          <a:lstStyle>
            <a:lvl1pPr>
              <a:defRPr/>
            </a:lvl1pPr>
          </a:lstStyle>
          <a:p>
            <a:fld id="{6B53D550-3D64-4572-9AF3-8652F442092A}" type="slidenum">
              <a:rPr lang="en-US" altLang="en-US"/>
              <a:pPr/>
              <a:t>‹#›</a:t>
            </a:fld>
            <a:endParaRPr lang="en-US" altLang="en-US"/>
          </a:p>
        </p:txBody>
      </p:sp>
    </p:spTree>
    <p:extLst>
      <p:ext uri="{BB962C8B-B14F-4D97-AF65-F5344CB8AC3E}">
        <p14:creationId xmlns:p14="http://schemas.microsoft.com/office/powerpoint/2010/main" val="415438178"/>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세로 텍스트 개체 틀 2"/>
          <p:cNvSpPr>
            <a:spLocks noGrp="1"/>
          </p:cNvSpPr>
          <p:nvPr>
            <p:ph type="body" orient="vert" idx="1"/>
          </p:nvPr>
        </p:nvSpPr>
        <p:spPr>
          <a:xfrm>
            <a:off x="1117600" y="2433638"/>
            <a:ext cx="14020800" cy="5802312"/>
          </a:xfrm>
          <a:prstGeom prst="rect">
            <a:avLst/>
          </a:prstGeo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Text Box 2">
            <a:extLst>
              <a:ext uri="{FF2B5EF4-FFF2-40B4-BE49-F238E27FC236}">
                <a16:creationId xmlns:a16="http://schemas.microsoft.com/office/drawing/2014/main" id="{47339159-D3E7-443A-A903-5F4B5685471C}"/>
              </a:ext>
            </a:extLst>
          </p:cNvPr>
          <p:cNvSpPr txBox="1">
            <a:spLocks noGrp="1" noChangeArrowheads="1"/>
          </p:cNvSpPr>
          <p:nvPr>
            <p:ph type="sldNum" sz="quarter" idx="10"/>
          </p:nvPr>
        </p:nvSpPr>
        <p:spPr>
          <a:ln/>
        </p:spPr>
        <p:txBody>
          <a:bodyPr/>
          <a:lstStyle>
            <a:lvl1pPr>
              <a:defRPr/>
            </a:lvl1pPr>
          </a:lstStyle>
          <a:p>
            <a:fld id="{D52ADC07-7602-4D52-AB92-C1ADE61E92C4}" type="slidenum">
              <a:rPr lang="en-US" altLang="en-US"/>
              <a:pPr/>
              <a:t>‹#›</a:t>
            </a:fld>
            <a:endParaRPr lang="en-US" altLang="en-US"/>
          </a:p>
        </p:txBody>
      </p:sp>
    </p:spTree>
    <p:extLst>
      <p:ext uri="{BB962C8B-B14F-4D97-AF65-F5344CB8AC3E}">
        <p14:creationId xmlns:p14="http://schemas.microsoft.com/office/powerpoint/2010/main" val="3762184741"/>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12306300" y="0"/>
            <a:ext cx="3962400" cy="8235950"/>
          </a:xfrm>
        </p:spPr>
        <p:txBody>
          <a:bodyPr vert="eaVert"/>
          <a:lstStyle/>
          <a:p>
            <a:r>
              <a:rPr lang="ko-KR" altLang="en-US"/>
              <a:t>마스터 제목 스타일 편집</a:t>
            </a:r>
            <a:endParaRPr lang="en-US"/>
          </a:p>
        </p:txBody>
      </p:sp>
      <p:sp>
        <p:nvSpPr>
          <p:cNvPr id="3" name="세로 텍스트 개체 틀 2"/>
          <p:cNvSpPr>
            <a:spLocks noGrp="1"/>
          </p:cNvSpPr>
          <p:nvPr>
            <p:ph type="body" orient="vert" idx="1"/>
          </p:nvPr>
        </p:nvSpPr>
        <p:spPr>
          <a:xfrm>
            <a:off x="419100" y="0"/>
            <a:ext cx="11734800" cy="8235950"/>
          </a:xfrm>
          <a:prstGeom prst="rect">
            <a:avLst/>
          </a:prstGeo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Text Box 2">
            <a:extLst>
              <a:ext uri="{FF2B5EF4-FFF2-40B4-BE49-F238E27FC236}">
                <a16:creationId xmlns:a16="http://schemas.microsoft.com/office/drawing/2014/main" id="{212FA78C-6BC9-4539-B117-5001A205FDA3}"/>
              </a:ext>
            </a:extLst>
          </p:cNvPr>
          <p:cNvSpPr txBox="1">
            <a:spLocks noGrp="1" noChangeArrowheads="1"/>
          </p:cNvSpPr>
          <p:nvPr>
            <p:ph type="sldNum" sz="quarter" idx="10"/>
          </p:nvPr>
        </p:nvSpPr>
        <p:spPr>
          <a:ln/>
        </p:spPr>
        <p:txBody>
          <a:bodyPr/>
          <a:lstStyle>
            <a:lvl1pPr>
              <a:defRPr/>
            </a:lvl1pPr>
          </a:lstStyle>
          <a:p>
            <a:fld id="{220AD158-5BE8-4679-8242-AC26FE246E1B}" type="slidenum">
              <a:rPr lang="en-US" altLang="en-US"/>
              <a:pPr/>
              <a:t>‹#›</a:t>
            </a:fld>
            <a:endParaRPr lang="en-US" altLang="en-US"/>
          </a:p>
        </p:txBody>
      </p:sp>
    </p:spTree>
    <p:extLst>
      <p:ext uri="{BB962C8B-B14F-4D97-AF65-F5344CB8AC3E}">
        <p14:creationId xmlns:p14="http://schemas.microsoft.com/office/powerpoint/2010/main" val="1972404242"/>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2032000" y="1497013"/>
            <a:ext cx="12192000" cy="3182937"/>
          </a:xfrm>
        </p:spPr>
        <p:txBody>
          <a:bodyPr anchor="b"/>
          <a:lstStyle>
            <a:lvl1pPr algn="ctr">
              <a:defRPr sz="6000"/>
            </a:lvl1pPr>
          </a:lstStyle>
          <a:p>
            <a:r>
              <a:rPr lang="ko-KR" altLang="en-US"/>
              <a:t>마스터 제목 스타일 편집</a:t>
            </a:r>
            <a:endParaRPr lang="en-US"/>
          </a:p>
        </p:txBody>
      </p:sp>
      <p:sp>
        <p:nvSpPr>
          <p:cNvPr id="3" name="부제목 2"/>
          <p:cNvSpPr>
            <a:spLocks noGrp="1"/>
          </p:cNvSpPr>
          <p:nvPr>
            <p:ph type="subTitle" idx="1"/>
          </p:nvPr>
        </p:nvSpPr>
        <p:spPr>
          <a:xfrm>
            <a:off x="2032000" y="4802188"/>
            <a:ext cx="12192000" cy="220821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endParaRPr lang="en-US"/>
          </a:p>
        </p:txBody>
      </p:sp>
      <p:sp>
        <p:nvSpPr>
          <p:cNvPr id="4" name="Text Box 2">
            <a:extLst>
              <a:ext uri="{FF2B5EF4-FFF2-40B4-BE49-F238E27FC236}">
                <a16:creationId xmlns:a16="http://schemas.microsoft.com/office/drawing/2014/main" id="{523E5FF9-0652-4920-9A9B-FFBC4339A686}"/>
              </a:ext>
            </a:extLst>
          </p:cNvPr>
          <p:cNvSpPr txBox="1">
            <a:spLocks noGrp="1" noChangeArrowheads="1"/>
          </p:cNvSpPr>
          <p:nvPr>
            <p:ph type="sldNum" sz="quarter" idx="10"/>
          </p:nvPr>
        </p:nvSpPr>
        <p:spPr>
          <a:ln/>
        </p:spPr>
        <p:txBody>
          <a:bodyPr/>
          <a:lstStyle>
            <a:lvl1pPr>
              <a:defRPr/>
            </a:lvl1pPr>
          </a:lstStyle>
          <a:p>
            <a:fld id="{C477F618-BC79-4E36-9A82-D3BBEFA08480}" type="slidenum">
              <a:rPr lang="en-US" altLang="en-US"/>
              <a:pPr/>
              <a:t>‹#›</a:t>
            </a:fld>
            <a:endParaRPr lang="en-US" altLang="en-US"/>
          </a:p>
        </p:txBody>
      </p:sp>
    </p:spTree>
    <p:extLst>
      <p:ext uri="{BB962C8B-B14F-4D97-AF65-F5344CB8AC3E}">
        <p14:creationId xmlns:p14="http://schemas.microsoft.com/office/powerpoint/2010/main" val="2036312716"/>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내용 개체 틀 2"/>
          <p:cNvSpPr>
            <a:spLocks noGrp="1"/>
          </p:cNvSpPr>
          <p:nvPr>
            <p:ph idx="1"/>
          </p:nvPr>
        </p:nvSpPr>
        <p:spPr>
          <a:xfrm>
            <a:off x="1117600" y="2433638"/>
            <a:ext cx="14020800" cy="5802312"/>
          </a:xfrm>
          <a:prstGeom prst="rect">
            <a:avLst/>
          </a:prstGeo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Text Box 2">
            <a:extLst>
              <a:ext uri="{FF2B5EF4-FFF2-40B4-BE49-F238E27FC236}">
                <a16:creationId xmlns:a16="http://schemas.microsoft.com/office/drawing/2014/main" id="{59B62210-28B5-4F44-B23B-3E66BF72AFF3}"/>
              </a:ext>
            </a:extLst>
          </p:cNvPr>
          <p:cNvSpPr txBox="1">
            <a:spLocks noGrp="1" noChangeArrowheads="1"/>
          </p:cNvSpPr>
          <p:nvPr>
            <p:ph type="sldNum" sz="quarter" idx="10"/>
          </p:nvPr>
        </p:nvSpPr>
        <p:spPr>
          <a:ln/>
        </p:spPr>
        <p:txBody>
          <a:bodyPr/>
          <a:lstStyle>
            <a:lvl1pPr>
              <a:defRPr/>
            </a:lvl1pPr>
          </a:lstStyle>
          <a:p>
            <a:fld id="{CC3BE379-D4A5-47CD-B86A-4D6C7E6204F4}" type="slidenum">
              <a:rPr lang="en-US" altLang="en-US"/>
              <a:pPr/>
              <a:t>‹#›</a:t>
            </a:fld>
            <a:endParaRPr lang="en-US" altLang="en-US"/>
          </a:p>
        </p:txBody>
      </p:sp>
    </p:spTree>
    <p:extLst>
      <p:ext uri="{BB962C8B-B14F-4D97-AF65-F5344CB8AC3E}">
        <p14:creationId xmlns:p14="http://schemas.microsoft.com/office/powerpoint/2010/main" val="257733829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1119188" y="609600"/>
            <a:ext cx="5243512" cy="2133600"/>
          </a:xfrm>
        </p:spPr>
        <p:txBody>
          <a:bodyPr/>
          <a:lstStyle>
            <a:lvl1pPr>
              <a:defRPr sz="3200"/>
            </a:lvl1pPr>
          </a:lstStyle>
          <a:p>
            <a:r>
              <a:rPr lang="ko-KR" altLang="en-US"/>
              <a:t>마스터 제목 스타일 편집</a:t>
            </a:r>
            <a:endParaRPr lang="en-US"/>
          </a:p>
        </p:txBody>
      </p:sp>
      <p:sp>
        <p:nvSpPr>
          <p:cNvPr id="3" name="내용 개체 틀 2"/>
          <p:cNvSpPr>
            <a:spLocks noGrp="1"/>
          </p:cNvSpPr>
          <p:nvPr>
            <p:ph idx="1"/>
          </p:nvPr>
        </p:nvSpPr>
        <p:spPr>
          <a:xfrm>
            <a:off x="6910388" y="1316038"/>
            <a:ext cx="8229600" cy="6499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텍스트 개체 틀 3"/>
          <p:cNvSpPr>
            <a:spLocks noGrp="1"/>
          </p:cNvSpPr>
          <p:nvPr>
            <p:ph type="body" sz="half" idx="2"/>
          </p:nvPr>
        </p:nvSpPr>
        <p:spPr>
          <a:xfrm>
            <a:off x="1119188" y="2743200"/>
            <a:ext cx="5243512" cy="508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Tree>
    <p:extLst>
      <p:ext uri="{BB962C8B-B14F-4D97-AF65-F5344CB8AC3E}">
        <p14:creationId xmlns:p14="http://schemas.microsoft.com/office/powerpoint/2010/main" val="3413690564"/>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1109663" y="2279650"/>
            <a:ext cx="14020800" cy="3803650"/>
          </a:xfrm>
        </p:spPr>
        <p:txBody>
          <a:bodyPr anchor="b"/>
          <a:lstStyle>
            <a:lvl1pPr>
              <a:defRPr sz="6000"/>
            </a:lvl1pPr>
          </a:lstStyle>
          <a:p>
            <a:r>
              <a:rPr lang="ko-KR" altLang="en-US"/>
              <a:t>마스터 제목 스타일 편집</a:t>
            </a:r>
            <a:endParaRPr lang="en-US"/>
          </a:p>
        </p:txBody>
      </p:sp>
      <p:sp>
        <p:nvSpPr>
          <p:cNvPr id="3" name="텍스트 개체 틀 2"/>
          <p:cNvSpPr>
            <a:spLocks noGrp="1"/>
          </p:cNvSpPr>
          <p:nvPr>
            <p:ph type="body" idx="1"/>
          </p:nvPr>
        </p:nvSpPr>
        <p:spPr>
          <a:xfrm>
            <a:off x="1109663" y="6119813"/>
            <a:ext cx="14020800" cy="2000250"/>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ko-KR" altLang="en-US"/>
              <a:t>마스터 텍스트 스타일을 편집합니다</a:t>
            </a:r>
          </a:p>
        </p:txBody>
      </p:sp>
      <p:sp>
        <p:nvSpPr>
          <p:cNvPr id="4" name="Text Box 2">
            <a:extLst>
              <a:ext uri="{FF2B5EF4-FFF2-40B4-BE49-F238E27FC236}">
                <a16:creationId xmlns:a16="http://schemas.microsoft.com/office/drawing/2014/main" id="{F66662DB-6607-4DEF-B535-C98EEF6BCA56}"/>
              </a:ext>
            </a:extLst>
          </p:cNvPr>
          <p:cNvSpPr txBox="1">
            <a:spLocks noGrp="1" noChangeArrowheads="1"/>
          </p:cNvSpPr>
          <p:nvPr>
            <p:ph type="sldNum" sz="quarter" idx="10"/>
          </p:nvPr>
        </p:nvSpPr>
        <p:spPr>
          <a:ln/>
        </p:spPr>
        <p:txBody>
          <a:bodyPr/>
          <a:lstStyle>
            <a:lvl1pPr>
              <a:defRPr/>
            </a:lvl1pPr>
          </a:lstStyle>
          <a:p>
            <a:fld id="{1426D6FB-5671-4864-85FE-970EEA2F8024}" type="slidenum">
              <a:rPr lang="en-US" altLang="en-US"/>
              <a:pPr/>
              <a:t>‹#›</a:t>
            </a:fld>
            <a:endParaRPr lang="en-US" altLang="en-US"/>
          </a:p>
        </p:txBody>
      </p:sp>
    </p:spTree>
    <p:extLst>
      <p:ext uri="{BB962C8B-B14F-4D97-AF65-F5344CB8AC3E}">
        <p14:creationId xmlns:p14="http://schemas.microsoft.com/office/powerpoint/2010/main" val="603870631"/>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내용 개체 틀 2"/>
          <p:cNvSpPr>
            <a:spLocks noGrp="1"/>
          </p:cNvSpPr>
          <p:nvPr>
            <p:ph sz="half" idx="1"/>
          </p:nvPr>
        </p:nvSpPr>
        <p:spPr>
          <a:xfrm>
            <a:off x="1117600" y="2433638"/>
            <a:ext cx="6934200" cy="5802312"/>
          </a:xfrm>
          <a:prstGeom prst="rect">
            <a:avLst/>
          </a:prstGeo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내용 개체 틀 3"/>
          <p:cNvSpPr>
            <a:spLocks noGrp="1"/>
          </p:cNvSpPr>
          <p:nvPr>
            <p:ph sz="half" idx="2"/>
          </p:nvPr>
        </p:nvSpPr>
        <p:spPr>
          <a:xfrm>
            <a:off x="8204200" y="2433638"/>
            <a:ext cx="6934200" cy="5802312"/>
          </a:xfrm>
          <a:prstGeom prst="rect">
            <a:avLst/>
          </a:prstGeo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5" name="Text Box 2">
            <a:extLst>
              <a:ext uri="{FF2B5EF4-FFF2-40B4-BE49-F238E27FC236}">
                <a16:creationId xmlns:a16="http://schemas.microsoft.com/office/drawing/2014/main" id="{8B953FB3-1082-46F5-8AFF-4EAA90970E33}"/>
              </a:ext>
            </a:extLst>
          </p:cNvPr>
          <p:cNvSpPr txBox="1">
            <a:spLocks noGrp="1" noChangeArrowheads="1"/>
          </p:cNvSpPr>
          <p:nvPr>
            <p:ph type="sldNum" sz="quarter" idx="10"/>
          </p:nvPr>
        </p:nvSpPr>
        <p:spPr>
          <a:ln/>
        </p:spPr>
        <p:txBody>
          <a:bodyPr/>
          <a:lstStyle>
            <a:lvl1pPr>
              <a:defRPr/>
            </a:lvl1pPr>
          </a:lstStyle>
          <a:p>
            <a:fld id="{75140E86-745D-4961-9980-711DC6720D02}" type="slidenum">
              <a:rPr lang="en-US" altLang="en-US"/>
              <a:pPr/>
              <a:t>‹#›</a:t>
            </a:fld>
            <a:endParaRPr lang="en-US" altLang="en-US"/>
          </a:p>
        </p:txBody>
      </p:sp>
    </p:spTree>
    <p:extLst>
      <p:ext uri="{BB962C8B-B14F-4D97-AF65-F5344CB8AC3E}">
        <p14:creationId xmlns:p14="http://schemas.microsoft.com/office/powerpoint/2010/main" val="2014586931"/>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1119188" y="487363"/>
            <a:ext cx="14020800" cy="1766887"/>
          </a:xfrm>
        </p:spPr>
        <p:txBody>
          <a:bodyPr/>
          <a:lstStyle/>
          <a:p>
            <a:r>
              <a:rPr lang="ko-KR" altLang="en-US"/>
              <a:t>마스터 제목 스타일 편집</a:t>
            </a:r>
            <a:endParaRPr lang="en-US"/>
          </a:p>
        </p:txBody>
      </p:sp>
      <p:sp>
        <p:nvSpPr>
          <p:cNvPr id="3" name="텍스트 개체 틀 2"/>
          <p:cNvSpPr>
            <a:spLocks noGrp="1"/>
          </p:cNvSpPr>
          <p:nvPr>
            <p:ph type="body" idx="1"/>
          </p:nvPr>
        </p:nvSpPr>
        <p:spPr>
          <a:xfrm>
            <a:off x="1119188" y="2241550"/>
            <a:ext cx="6877050" cy="10985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1119188" y="3340100"/>
            <a:ext cx="6877050" cy="4913313"/>
          </a:xfrm>
          <a:prstGeom prst="rect">
            <a:avLst/>
          </a:prstGeo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5" name="텍스트 개체 틀 4"/>
          <p:cNvSpPr>
            <a:spLocks noGrp="1"/>
          </p:cNvSpPr>
          <p:nvPr>
            <p:ph type="body" sz="quarter" idx="3"/>
          </p:nvPr>
        </p:nvSpPr>
        <p:spPr>
          <a:xfrm>
            <a:off x="8229600" y="2241550"/>
            <a:ext cx="6910388" cy="10985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8229600" y="3340100"/>
            <a:ext cx="6910388" cy="4913313"/>
          </a:xfrm>
          <a:prstGeom prst="rect">
            <a:avLst/>
          </a:prstGeo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7" name="Text Box 2">
            <a:extLst>
              <a:ext uri="{FF2B5EF4-FFF2-40B4-BE49-F238E27FC236}">
                <a16:creationId xmlns:a16="http://schemas.microsoft.com/office/drawing/2014/main" id="{F589CD00-8CEF-403D-AEC5-3F27666AADA4}"/>
              </a:ext>
            </a:extLst>
          </p:cNvPr>
          <p:cNvSpPr txBox="1">
            <a:spLocks noGrp="1" noChangeArrowheads="1"/>
          </p:cNvSpPr>
          <p:nvPr>
            <p:ph type="sldNum" sz="quarter" idx="10"/>
          </p:nvPr>
        </p:nvSpPr>
        <p:spPr>
          <a:ln/>
        </p:spPr>
        <p:txBody>
          <a:bodyPr/>
          <a:lstStyle>
            <a:lvl1pPr>
              <a:defRPr/>
            </a:lvl1pPr>
          </a:lstStyle>
          <a:p>
            <a:fld id="{C693C693-5B36-4057-849A-7A2D991690EA}" type="slidenum">
              <a:rPr lang="en-US" altLang="en-US"/>
              <a:pPr/>
              <a:t>‹#›</a:t>
            </a:fld>
            <a:endParaRPr lang="en-US" altLang="en-US"/>
          </a:p>
        </p:txBody>
      </p:sp>
    </p:spTree>
    <p:extLst>
      <p:ext uri="{BB962C8B-B14F-4D97-AF65-F5344CB8AC3E}">
        <p14:creationId xmlns:p14="http://schemas.microsoft.com/office/powerpoint/2010/main" val="1752253818"/>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Text Box 2">
            <a:extLst>
              <a:ext uri="{FF2B5EF4-FFF2-40B4-BE49-F238E27FC236}">
                <a16:creationId xmlns:a16="http://schemas.microsoft.com/office/drawing/2014/main" id="{7FE46258-FCC9-4FC0-A983-B6350F1A648E}"/>
              </a:ext>
            </a:extLst>
          </p:cNvPr>
          <p:cNvSpPr txBox="1">
            <a:spLocks noGrp="1" noChangeArrowheads="1"/>
          </p:cNvSpPr>
          <p:nvPr>
            <p:ph type="sldNum" sz="quarter" idx="10"/>
          </p:nvPr>
        </p:nvSpPr>
        <p:spPr>
          <a:ln/>
        </p:spPr>
        <p:txBody>
          <a:bodyPr/>
          <a:lstStyle>
            <a:lvl1pPr>
              <a:defRPr/>
            </a:lvl1pPr>
          </a:lstStyle>
          <a:p>
            <a:fld id="{C23B6FF1-CB71-4D9D-87EB-84F8CA0D762F}" type="slidenum">
              <a:rPr lang="en-US" altLang="en-US"/>
              <a:pPr/>
              <a:t>‹#›</a:t>
            </a:fld>
            <a:endParaRPr lang="en-US" altLang="en-US"/>
          </a:p>
        </p:txBody>
      </p:sp>
    </p:spTree>
    <p:extLst>
      <p:ext uri="{BB962C8B-B14F-4D97-AF65-F5344CB8AC3E}">
        <p14:creationId xmlns:p14="http://schemas.microsoft.com/office/powerpoint/2010/main" val="856249890"/>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0749911D-BCCE-4E7F-8A74-2A993CC2AC17}"/>
              </a:ext>
            </a:extLst>
          </p:cNvPr>
          <p:cNvSpPr txBox="1">
            <a:spLocks noGrp="1" noChangeArrowheads="1"/>
          </p:cNvSpPr>
          <p:nvPr>
            <p:ph type="sldNum" sz="quarter" idx="10"/>
          </p:nvPr>
        </p:nvSpPr>
        <p:spPr>
          <a:ln/>
        </p:spPr>
        <p:txBody>
          <a:bodyPr/>
          <a:lstStyle>
            <a:lvl1pPr>
              <a:defRPr/>
            </a:lvl1pPr>
          </a:lstStyle>
          <a:p>
            <a:fld id="{E9100900-277F-49F0-B4CC-F0D3A2CA4EAB}" type="slidenum">
              <a:rPr lang="en-US" altLang="en-US"/>
              <a:pPr/>
              <a:t>‹#›</a:t>
            </a:fld>
            <a:endParaRPr lang="en-US" altLang="en-US"/>
          </a:p>
        </p:txBody>
      </p:sp>
    </p:spTree>
    <p:extLst>
      <p:ext uri="{BB962C8B-B14F-4D97-AF65-F5344CB8AC3E}">
        <p14:creationId xmlns:p14="http://schemas.microsoft.com/office/powerpoint/2010/main" val="2840360284"/>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1119188" y="609600"/>
            <a:ext cx="5243512" cy="2133600"/>
          </a:xfrm>
        </p:spPr>
        <p:txBody>
          <a:bodyPr anchor="b"/>
          <a:lstStyle>
            <a:lvl1pPr>
              <a:defRPr sz="3200"/>
            </a:lvl1pPr>
          </a:lstStyle>
          <a:p>
            <a:r>
              <a:rPr lang="ko-KR" altLang="en-US"/>
              <a:t>마스터 제목 스타일 편집</a:t>
            </a:r>
            <a:endParaRPr lang="en-US"/>
          </a:p>
        </p:txBody>
      </p:sp>
      <p:sp>
        <p:nvSpPr>
          <p:cNvPr id="3" name="내용 개체 틀 2"/>
          <p:cNvSpPr>
            <a:spLocks noGrp="1"/>
          </p:cNvSpPr>
          <p:nvPr>
            <p:ph idx="1"/>
          </p:nvPr>
        </p:nvSpPr>
        <p:spPr>
          <a:xfrm>
            <a:off x="6910388" y="1316038"/>
            <a:ext cx="8229600" cy="64992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텍스트 개체 틀 3"/>
          <p:cNvSpPr>
            <a:spLocks noGrp="1"/>
          </p:cNvSpPr>
          <p:nvPr>
            <p:ph type="body" sz="half" idx="2"/>
          </p:nvPr>
        </p:nvSpPr>
        <p:spPr>
          <a:xfrm>
            <a:off x="1119188" y="2743200"/>
            <a:ext cx="5243512" cy="508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Text Box 2">
            <a:extLst>
              <a:ext uri="{FF2B5EF4-FFF2-40B4-BE49-F238E27FC236}">
                <a16:creationId xmlns:a16="http://schemas.microsoft.com/office/drawing/2014/main" id="{2CE05939-5505-409A-A509-471285BA9969}"/>
              </a:ext>
            </a:extLst>
          </p:cNvPr>
          <p:cNvSpPr txBox="1">
            <a:spLocks noGrp="1" noChangeArrowheads="1"/>
          </p:cNvSpPr>
          <p:nvPr>
            <p:ph type="sldNum" sz="quarter" idx="10"/>
          </p:nvPr>
        </p:nvSpPr>
        <p:spPr>
          <a:ln/>
        </p:spPr>
        <p:txBody>
          <a:bodyPr/>
          <a:lstStyle>
            <a:lvl1pPr>
              <a:defRPr/>
            </a:lvl1pPr>
          </a:lstStyle>
          <a:p>
            <a:fld id="{D70B10C1-51EA-4276-BFD3-9F7982AC6CAB}" type="slidenum">
              <a:rPr lang="en-US" altLang="en-US"/>
              <a:pPr/>
              <a:t>‹#›</a:t>
            </a:fld>
            <a:endParaRPr lang="en-US" altLang="en-US"/>
          </a:p>
        </p:txBody>
      </p:sp>
    </p:spTree>
    <p:extLst>
      <p:ext uri="{BB962C8B-B14F-4D97-AF65-F5344CB8AC3E}">
        <p14:creationId xmlns:p14="http://schemas.microsoft.com/office/powerpoint/2010/main" val="1672447168"/>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119188" y="609600"/>
            <a:ext cx="5243512" cy="2133600"/>
          </a:xfrm>
        </p:spPr>
        <p:txBody>
          <a:bodyPr anchor="b"/>
          <a:lstStyle>
            <a:lvl1pPr>
              <a:defRPr sz="3200"/>
            </a:lvl1pPr>
          </a:lstStyle>
          <a:p>
            <a:r>
              <a:rPr lang="ko-KR" altLang="en-US"/>
              <a:t>마스터 제목 스타일 편집</a:t>
            </a:r>
            <a:endParaRPr lang="en-US"/>
          </a:p>
        </p:txBody>
      </p:sp>
      <p:sp>
        <p:nvSpPr>
          <p:cNvPr id="3" name="그림 개체 틀 2"/>
          <p:cNvSpPr>
            <a:spLocks noGrp="1"/>
          </p:cNvSpPr>
          <p:nvPr>
            <p:ph type="pic" idx="1"/>
          </p:nvPr>
        </p:nvSpPr>
        <p:spPr>
          <a:xfrm>
            <a:off x="6910388" y="1316038"/>
            <a:ext cx="8229600" cy="64992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Gill Sans" charset="0"/>
            </a:endParaRPr>
          </a:p>
        </p:txBody>
      </p:sp>
      <p:sp>
        <p:nvSpPr>
          <p:cNvPr id="4" name="텍스트 개체 틀 3"/>
          <p:cNvSpPr>
            <a:spLocks noGrp="1"/>
          </p:cNvSpPr>
          <p:nvPr>
            <p:ph type="body" sz="half" idx="2"/>
          </p:nvPr>
        </p:nvSpPr>
        <p:spPr>
          <a:xfrm>
            <a:off x="1119188" y="2743200"/>
            <a:ext cx="5243512" cy="508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Text Box 2">
            <a:extLst>
              <a:ext uri="{FF2B5EF4-FFF2-40B4-BE49-F238E27FC236}">
                <a16:creationId xmlns:a16="http://schemas.microsoft.com/office/drawing/2014/main" id="{9D718AC8-38BD-4E86-A4DB-40C36ADBD73C}"/>
              </a:ext>
            </a:extLst>
          </p:cNvPr>
          <p:cNvSpPr txBox="1">
            <a:spLocks noGrp="1" noChangeArrowheads="1"/>
          </p:cNvSpPr>
          <p:nvPr>
            <p:ph type="sldNum" sz="quarter" idx="10"/>
          </p:nvPr>
        </p:nvSpPr>
        <p:spPr>
          <a:ln/>
        </p:spPr>
        <p:txBody>
          <a:bodyPr/>
          <a:lstStyle>
            <a:lvl1pPr>
              <a:defRPr/>
            </a:lvl1pPr>
          </a:lstStyle>
          <a:p>
            <a:fld id="{13EB66D8-5CF6-4528-8004-EC38554D5C98}" type="slidenum">
              <a:rPr lang="en-US" altLang="en-US"/>
              <a:pPr/>
              <a:t>‹#›</a:t>
            </a:fld>
            <a:endParaRPr lang="en-US" altLang="en-US"/>
          </a:p>
        </p:txBody>
      </p:sp>
    </p:spTree>
    <p:extLst>
      <p:ext uri="{BB962C8B-B14F-4D97-AF65-F5344CB8AC3E}">
        <p14:creationId xmlns:p14="http://schemas.microsoft.com/office/powerpoint/2010/main" val="4223812723"/>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세로 텍스트 개체 틀 2"/>
          <p:cNvSpPr>
            <a:spLocks noGrp="1"/>
          </p:cNvSpPr>
          <p:nvPr>
            <p:ph type="body" orient="vert" idx="1"/>
          </p:nvPr>
        </p:nvSpPr>
        <p:spPr>
          <a:xfrm>
            <a:off x="1117600" y="2433638"/>
            <a:ext cx="14020800" cy="5802312"/>
          </a:xfrm>
          <a:prstGeom prst="rect">
            <a:avLst/>
          </a:prstGeo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Text Box 2">
            <a:extLst>
              <a:ext uri="{FF2B5EF4-FFF2-40B4-BE49-F238E27FC236}">
                <a16:creationId xmlns:a16="http://schemas.microsoft.com/office/drawing/2014/main" id="{C354E3E0-83DA-48C6-993A-C447429AFA31}"/>
              </a:ext>
            </a:extLst>
          </p:cNvPr>
          <p:cNvSpPr txBox="1">
            <a:spLocks noGrp="1" noChangeArrowheads="1"/>
          </p:cNvSpPr>
          <p:nvPr>
            <p:ph type="sldNum" sz="quarter" idx="10"/>
          </p:nvPr>
        </p:nvSpPr>
        <p:spPr>
          <a:ln/>
        </p:spPr>
        <p:txBody>
          <a:bodyPr/>
          <a:lstStyle>
            <a:lvl1pPr>
              <a:defRPr/>
            </a:lvl1pPr>
          </a:lstStyle>
          <a:p>
            <a:fld id="{0673758E-8965-4CB1-A1E4-3869521270C0}" type="slidenum">
              <a:rPr lang="en-US" altLang="en-US"/>
              <a:pPr/>
              <a:t>‹#›</a:t>
            </a:fld>
            <a:endParaRPr lang="en-US" altLang="en-US"/>
          </a:p>
        </p:txBody>
      </p:sp>
    </p:spTree>
    <p:extLst>
      <p:ext uri="{BB962C8B-B14F-4D97-AF65-F5344CB8AC3E}">
        <p14:creationId xmlns:p14="http://schemas.microsoft.com/office/powerpoint/2010/main" val="3762962870"/>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12306300" y="0"/>
            <a:ext cx="3962400" cy="8235950"/>
          </a:xfrm>
        </p:spPr>
        <p:txBody>
          <a:bodyPr vert="eaVert"/>
          <a:lstStyle/>
          <a:p>
            <a:r>
              <a:rPr lang="ko-KR" altLang="en-US"/>
              <a:t>마스터 제목 스타일 편집</a:t>
            </a:r>
            <a:endParaRPr lang="en-US"/>
          </a:p>
        </p:txBody>
      </p:sp>
      <p:sp>
        <p:nvSpPr>
          <p:cNvPr id="3" name="세로 텍스트 개체 틀 2"/>
          <p:cNvSpPr>
            <a:spLocks noGrp="1"/>
          </p:cNvSpPr>
          <p:nvPr>
            <p:ph type="body" orient="vert" idx="1"/>
          </p:nvPr>
        </p:nvSpPr>
        <p:spPr>
          <a:xfrm>
            <a:off x="419100" y="0"/>
            <a:ext cx="11734800" cy="8235950"/>
          </a:xfrm>
          <a:prstGeom prst="rect">
            <a:avLst/>
          </a:prstGeo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Text Box 2">
            <a:extLst>
              <a:ext uri="{FF2B5EF4-FFF2-40B4-BE49-F238E27FC236}">
                <a16:creationId xmlns:a16="http://schemas.microsoft.com/office/drawing/2014/main" id="{D084FE15-281C-4EC5-921E-829663C7E3E1}"/>
              </a:ext>
            </a:extLst>
          </p:cNvPr>
          <p:cNvSpPr txBox="1">
            <a:spLocks noGrp="1" noChangeArrowheads="1"/>
          </p:cNvSpPr>
          <p:nvPr>
            <p:ph type="sldNum" sz="quarter" idx="10"/>
          </p:nvPr>
        </p:nvSpPr>
        <p:spPr>
          <a:ln/>
        </p:spPr>
        <p:txBody>
          <a:bodyPr/>
          <a:lstStyle>
            <a:lvl1pPr>
              <a:defRPr/>
            </a:lvl1pPr>
          </a:lstStyle>
          <a:p>
            <a:fld id="{56230E48-CCD7-4E26-B804-EFEDAF79CB4C}" type="slidenum">
              <a:rPr lang="en-US" altLang="en-US"/>
              <a:pPr/>
              <a:t>‹#›</a:t>
            </a:fld>
            <a:endParaRPr lang="en-US" altLang="en-US"/>
          </a:p>
        </p:txBody>
      </p:sp>
    </p:spTree>
    <p:extLst>
      <p:ext uri="{BB962C8B-B14F-4D97-AF65-F5344CB8AC3E}">
        <p14:creationId xmlns:p14="http://schemas.microsoft.com/office/powerpoint/2010/main" val="685282723"/>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2032000" y="1497013"/>
            <a:ext cx="12192000" cy="3182937"/>
          </a:xfrm>
        </p:spPr>
        <p:txBody>
          <a:bodyPr anchor="b"/>
          <a:lstStyle>
            <a:lvl1pPr algn="ctr">
              <a:defRPr sz="6000"/>
            </a:lvl1pPr>
          </a:lstStyle>
          <a:p>
            <a:r>
              <a:rPr lang="ko-KR" altLang="en-US"/>
              <a:t>마스터 제목 스타일 편집</a:t>
            </a:r>
            <a:endParaRPr lang="en-US"/>
          </a:p>
        </p:txBody>
      </p:sp>
      <p:sp>
        <p:nvSpPr>
          <p:cNvPr id="3" name="부제목 2"/>
          <p:cNvSpPr>
            <a:spLocks noGrp="1"/>
          </p:cNvSpPr>
          <p:nvPr>
            <p:ph type="subTitle" idx="1"/>
          </p:nvPr>
        </p:nvSpPr>
        <p:spPr>
          <a:xfrm>
            <a:off x="2032000" y="4802188"/>
            <a:ext cx="12192000" cy="22082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마스터 부제목 스타일 편집</a:t>
            </a:r>
            <a:endParaRPr lang="en-US"/>
          </a:p>
        </p:txBody>
      </p:sp>
      <p:sp>
        <p:nvSpPr>
          <p:cNvPr id="4" name="Text Box 3">
            <a:extLst>
              <a:ext uri="{FF2B5EF4-FFF2-40B4-BE49-F238E27FC236}">
                <a16:creationId xmlns:a16="http://schemas.microsoft.com/office/drawing/2014/main" id="{51001E09-E5DB-43E3-AA06-E94F91397748}"/>
              </a:ext>
            </a:extLst>
          </p:cNvPr>
          <p:cNvSpPr txBox="1">
            <a:spLocks noGrp="1" noChangeArrowheads="1"/>
          </p:cNvSpPr>
          <p:nvPr>
            <p:ph type="sldNum" sz="quarter" idx="10"/>
          </p:nvPr>
        </p:nvSpPr>
        <p:spPr>
          <a:ln/>
        </p:spPr>
        <p:txBody>
          <a:bodyPr/>
          <a:lstStyle>
            <a:lvl1pPr>
              <a:defRPr/>
            </a:lvl1pPr>
          </a:lstStyle>
          <a:p>
            <a:fld id="{8CA61CB8-16D5-4A93-8636-82D8F98577E8}" type="slidenum">
              <a:rPr lang="en-US" altLang="en-US"/>
              <a:pPr/>
              <a:t>‹#›</a:t>
            </a:fld>
            <a:endParaRPr lang="en-US" altLang="en-US"/>
          </a:p>
        </p:txBody>
      </p:sp>
    </p:spTree>
    <p:extLst>
      <p:ext uri="{BB962C8B-B14F-4D97-AF65-F5344CB8AC3E}">
        <p14:creationId xmlns:p14="http://schemas.microsoft.com/office/powerpoint/2010/main" val="272729631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119188" y="609600"/>
            <a:ext cx="5243512" cy="2133600"/>
          </a:xfrm>
        </p:spPr>
        <p:txBody>
          <a:bodyPr/>
          <a:lstStyle>
            <a:lvl1pPr>
              <a:defRPr sz="3200"/>
            </a:lvl1pPr>
          </a:lstStyle>
          <a:p>
            <a:r>
              <a:rPr lang="ko-KR" altLang="en-US"/>
              <a:t>마스터 제목 스타일 편집</a:t>
            </a:r>
            <a:endParaRPr lang="en-US"/>
          </a:p>
        </p:txBody>
      </p:sp>
      <p:sp>
        <p:nvSpPr>
          <p:cNvPr id="3" name="그림 개체 틀 2"/>
          <p:cNvSpPr>
            <a:spLocks noGrp="1"/>
          </p:cNvSpPr>
          <p:nvPr>
            <p:ph type="pic" idx="1"/>
          </p:nvPr>
        </p:nvSpPr>
        <p:spPr>
          <a:xfrm>
            <a:off x="6910388" y="1316038"/>
            <a:ext cx="8229600" cy="64992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Gill Sans" charset="0"/>
            </a:endParaRPr>
          </a:p>
        </p:txBody>
      </p:sp>
      <p:sp>
        <p:nvSpPr>
          <p:cNvPr id="4" name="텍스트 개체 틀 3"/>
          <p:cNvSpPr>
            <a:spLocks noGrp="1"/>
          </p:cNvSpPr>
          <p:nvPr>
            <p:ph type="body" sz="half" idx="2"/>
          </p:nvPr>
        </p:nvSpPr>
        <p:spPr>
          <a:xfrm>
            <a:off x="1119188" y="2743200"/>
            <a:ext cx="5243512" cy="508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Tree>
    <p:extLst>
      <p:ext uri="{BB962C8B-B14F-4D97-AF65-F5344CB8AC3E}">
        <p14:creationId xmlns:p14="http://schemas.microsoft.com/office/powerpoint/2010/main" val="191849696"/>
      </p:ext>
    </p:extLst>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Text Box 3">
            <a:extLst>
              <a:ext uri="{FF2B5EF4-FFF2-40B4-BE49-F238E27FC236}">
                <a16:creationId xmlns:a16="http://schemas.microsoft.com/office/drawing/2014/main" id="{004A306A-F5AA-489F-B9E0-06578B6EEA79}"/>
              </a:ext>
            </a:extLst>
          </p:cNvPr>
          <p:cNvSpPr txBox="1">
            <a:spLocks noGrp="1" noChangeArrowheads="1"/>
          </p:cNvSpPr>
          <p:nvPr>
            <p:ph type="sldNum" sz="quarter" idx="10"/>
          </p:nvPr>
        </p:nvSpPr>
        <p:spPr>
          <a:ln/>
        </p:spPr>
        <p:txBody>
          <a:bodyPr/>
          <a:lstStyle>
            <a:lvl1pPr>
              <a:defRPr/>
            </a:lvl1pPr>
          </a:lstStyle>
          <a:p>
            <a:fld id="{55FF9C2C-CA28-451E-83D9-1ADF76A8AAEB}" type="slidenum">
              <a:rPr lang="en-US" altLang="en-US"/>
              <a:pPr/>
              <a:t>‹#›</a:t>
            </a:fld>
            <a:endParaRPr lang="en-US" altLang="en-US"/>
          </a:p>
        </p:txBody>
      </p:sp>
    </p:spTree>
    <p:extLst>
      <p:ext uri="{BB962C8B-B14F-4D97-AF65-F5344CB8AC3E}">
        <p14:creationId xmlns:p14="http://schemas.microsoft.com/office/powerpoint/2010/main" val="1872698148"/>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1109663" y="2279650"/>
            <a:ext cx="14020800" cy="3803650"/>
          </a:xfrm>
        </p:spPr>
        <p:txBody>
          <a:bodyPr anchor="b"/>
          <a:lstStyle>
            <a:lvl1pPr>
              <a:defRPr sz="6000"/>
            </a:lvl1pPr>
          </a:lstStyle>
          <a:p>
            <a:r>
              <a:rPr lang="ko-KR" altLang="en-US"/>
              <a:t>마스터 제목 스타일 편집</a:t>
            </a:r>
            <a:endParaRPr lang="en-US"/>
          </a:p>
        </p:txBody>
      </p:sp>
      <p:sp>
        <p:nvSpPr>
          <p:cNvPr id="3" name="텍스트 개체 틀 2"/>
          <p:cNvSpPr>
            <a:spLocks noGrp="1"/>
          </p:cNvSpPr>
          <p:nvPr>
            <p:ph type="body" idx="1"/>
          </p:nvPr>
        </p:nvSpPr>
        <p:spPr>
          <a:xfrm>
            <a:off x="1109663" y="6119813"/>
            <a:ext cx="14020800" cy="200025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ko-KR" altLang="en-US"/>
              <a:t>마스터 텍스트 스타일을 편집합니다</a:t>
            </a:r>
          </a:p>
        </p:txBody>
      </p:sp>
      <p:sp>
        <p:nvSpPr>
          <p:cNvPr id="4" name="Text Box 3">
            <a:extLst>
              <a:ext uri="{FF2B5EF4-FFF2-40B4-BE49-F238E27FC236}">
                <a16:creationId xmlns:a16="http://schemas.microsoft.com/office/drawing/2014/main" id="{82E5513E-9EDE-4617-BA12-9C97371DE77C}"/>
              </a:ext>
            </a:extLst>
          </p:cNvPr>
          <p:cNvSpPr txBox="1">
            <a:spLocks noGrp="1" noChangeArrowheads="1"/>
          </p:cNvSpPr>
          <p:nvPr>
            <p:ph type="sldNum" sz="quarter" idx="10"/>
          </p:nvPr>
        </p:nvSpPr>
        <p:spPr>
          <a:ln/>
        </p:spPr>
        <p:txBody>
          <a:bodyPr/>
          <a:lstStyle>
            <a:lvl1pPr>
              <a:defRPr/>
            </a:lvl1pPr>
          </a:lstStyle>
          <a:p>
            <a:fld id="{A7862E90-5944-4421-9780-00E2C944E16B}" type="slidenum">
              <a:rPr lang="en-US" altLang="en-US"/>
              <a:pPr/>
              <a:t>‹#›</a:t>
            </a:fld>
            <a:endParaRPr lang="en-US" altLang="en-US"/>
          </a:p>
        </p:txBody>
      </p:sp>
    </p:spTree>
    <p:extLst>
      <p:ext uri="{BB962C8B-B14F-4D97-AF65-F5344CB8AC3E}">
        <p14:creationId xmlns:p14="http://schemas.microsoft.com/office/powerpoint/2010/main" val="1542994893"/>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내용 개체 틀 2"/>
          <p:cNvSpPr>
            <a:spLocks noGrp="1"/>
          </p:cNvSpPr>
          <p:nvPr>
            <p:ph sz="half" idx="1"/>
          </p:nvPr>
        </p:nvSpPr>
        <p:spPr>
          <a:xfrm>
            <a:off x="419100" y="1104900"/>
            <a:ext cx="7848600" cy="80391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내용 개체 틀 3"/>
          <p:cNvSpPr>
            <a:spLocks noGrp="1"/>
          </p:cNvSpPr>
          <p:nvPr>
            <p:ph sz="half" idx="2"/>
          </p:nvPr>
        </p:nvSpPr>
        <p:spPr>
          <a:xfrm>
            <a:off x="8420100" y="1104900"/>
            <a:ext cx="7848600" cy="8039100"/>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5" name="Text Box 3">
            <a:extLst>
              <a:ext uri="{FF2B5EF4-FFF2-40B4-BE49-F238E27FC236}">
                <a16:creationId xmlns:a16="http://schemas.microsoft.com/office/drawing/2014/main" id="{25AA7BD5-2FE1-4735-86F1-C169C8D8CD53}"/>
              </a:ext>
            </a:extLst>
          </p:cNvPr>
          <p:cNvSpPr txBox="1">
            <a:spLocks noGrp="1" noChangeArrowheads="1"/>
          </p:cNvSpPr>
          <p:nvPr>
            <p:ph type="sldNum" sz="quarter" idx="10"/>
          </p:nvPr>
        </p:nvSpPr>
        <p:spPr>
          <a:ln/>
        </p:spPr>
        <p:txBody>
          <a:bodyPr/>
          <a:lstStyle>
            <a:lvl1pPr>
              <a:defRPr/>
            </a:lvl1pPr>
          </a:lstStyle>
          <a:p>
            <a:fld id="{8EE0DD99-9D6F-473C-A808-2CAF25BAA770}" type="slidenum">
              <a:rPr lang="en-US" altLang="en-US"/>
              <a:pPr/>
              <a:t>‹#›</a:t>
            </a:fld>
            <a:endParaRPr lang="en-US" altLang="en-US"/>
          </a:p>
        </p:txBody>
      </p:sp>
    </p:spTree>
    <p:extLst>
      <p:ext uri="{BB962C8B-B14F-4D97-AF65-F5344CB8AC3E}">
        <p14:creationId xmlns:p14="http://schemas.microsoft.com/office/powerpoint/2010/main" val="2481258095"/>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1119188" y="487363"/>
            <a:ext cx="14020800" cy="1766887"/>
          </a:xfrm>
        </p:spPr>
        <p:txBody>
          <a:bodyPr/>
          <a:lstStyle/>
          <a:p>
            <a:r>
              <a:rPr lang="ko-KR" altLang="en-US"/>
              <a:t>마스터 제목 스타일 편집</a:t>
            </a:r>
            <a:endParaRPr lang="en-US"/>
          </a:p>
        </p:txBody>
      </p:sp>
      <p:sp>
        <p:nvSpPr>
          <p:cNvPr id="3" name="텍스트 개체 틀 2"/>
          <p:cNvSpPr>
            <a:spLocks noGrp="1"/>
          </p:cNvSpPr>
          <p:nvPr>
            <p:ph type="body" idx="1"/>
          </p:nvPr>
        </p:nvSpPr>
        <p:spPr>
          <a:xfrm>
            <a:off x="1119188" y="2241550"/>
            <a:ext cx="6877050" cy="10985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1119188" y="3340100"/>
            <a:ext cx="6877050" cy="4913313"/>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5" name="텍스트 개체 틀 4"/>
          <p:cNvSpPr>
            <a:spLocks noGrp="1"/>
          </p:cNvSpPr>
          <p:nvPr>
            <p:ph type="body" sz="quarter" idx="3"/>
          </p:nvPr>
        </p:nvSpPr>
        <p:spPr>
          <a:xfrm>
            <a:off x="8229600" y="2241550"/>
            <a:ext cx="6910388" cy="10985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8229600" y="3340100"/>
            <a:ext cx="6910388" cy="4913313"/>
          </a:xfrm>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7" name="Text Box 3">
            <a:extLst>
              <a:ext uri="{FF2B5EF4-FFF2-40B4-BE49-F238E27FC236}">
                <a16:creationId xmlns:a16="http://schemas.microsoft.com/office/drawing/2014/main" id="{13CBAFCF-8E3A-4946-B59C-DC27E8CDB9CE}"/>
              </a:ext>
            </a:extLst>
          </p:cNvPr>
          <p:cNvSpPr txBox="1">
            <a:spLocks noGrp="1" noChangeArrowheads="1"/>
          </p:cNvSpPr>
          <p:nvPr>
            <p:ph type="sldNum" sz="quarter" idx="10"/>
          </p:nvPr>
        </p:nvSpPr>
        <p:spPr>
          <a:ln/>
        </p:spPr>
        <p:txBody>
          <a:bodyPr/>
          <a:lstStyle>
            <a:lvl1pPr>
              <a:defRPr/>
            </a:lvl1pPr>
          </a:lstStyle>
          <a:p>
            <a:fld id="{A0F591B3-217B-4ADB-B061-6FEC02B8E29B}" type="slidenum">
              <a:rPr lang="en-US" altLang="en-US"/>
              <a:pPr/>
              <a:t>‹#›</a:t>
            </a:fld>
            <a:endParaRPr lang="en-US" altLang="en-US"/>
          </a:p>
        </p:txBody>
      </p:sp>
    </p:spTree>
    <p:extLst>
      <p:ext uri="{BB962C8B-B14F-4D97-AF65-F5344CB8AC3E}">
        <p14:creationId xmlns:p14="http://schemas.microsoft.com/office/powerpoint/2010/main" val="3110160259"/>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Text Box 3">
            <a:extLst>
              <a:ext uri="{FF2B5EF4-FFF2-40B4-BE49-F238E27FC236}">
                <a16:creationId xmlns:a16="http://schemas.microsoft.com/office/drawing/2014/main" id="{89EAD626-98C0-4758-B15C-E718C6DBC9AB}"/>
              </a:ext>
            </a:extLst>
          </p:cNvPr>
          <p:cNvSpPr txBox="1">
            <a:spLocks noGrp="1" noChangeArrowheads="1"/>
          </p:cNvSpPr>
          <p:nvPr>
            <p:ph type="sldNum" sz="quarter" idx="10"/>
          </p:nvPr>
        </p:nvSpPr>
        <p:spPr>
          <a:ln/>
        </p:spPr>
        <p:txBody>
          <a:bodyPr/>
          <a:lstStyle>
            <a:lvl1pPr>
              <a:defRPr/>
            </a:lvl1pPr>
          </a:lstStyle>
          <a:p>
            <a:fld id="{77279D05-844A-452F-AC84-EE504156F175}" type="slidenum">
              <a:rPr lang="en-US" altLang="en-US"/>
              <a:pPr/>
              <a:t>‹#›</a:t>
            </a:fld>
            <a:endParaRPr lang="en-US" altLang="en-US"/>
          </a:p>
        </p:txBody>
      </p:sp>
    </p:spTree>
    <p:extLst>
      <p:ext uri="{BB962C8B-B14F-4D97-AF65-F5344CB8AC3E}">
        <p14:creationId xmlns:p14="http://schemas.microsoft.com/office/powerpoint/2010/main" val="1175106860"/>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Text Box 3">
            <a:extLst>
              <a:ext uri="{FF2B5EF4-FFF2-40B4-BE49-F238E27FC236}">
                <a16:creationId xmlns:a16="http://schemas.microsoft.com/office/drawing/2014/main" id="{08A358E6-5D68-4F4B-8764-B8BF1FACCF78}"/>
              </a:ext>
            </a:extLst>
          </p:cNvPr>
          <p:cNvSpPr txBox="1">
            <a:spLocks noGrp="1" noChangeArrowheads="1"/>
          </p:cNvSpPr>
          <p:nvPr>
            <p:ph type="sldNum" sz="quarter" idx="10"/>
          </p:nvPr>
        </p:nvSpPr>
        <p:spPr>
          <a:ln/>
        </p:spPr>
        <p:txBody>
          <a:bodyPr/>
          <a:lstStyle>
            <a:lvl1pPr>
              <a:defRPr/>
            </a:lvl1pPr>
          </a:lstStyle>
          <a:p>
            <a:fld id="{D5EFF7E5-77E0-4505-AA84-D411AA11F80C}" type="slidenum">
              <a:rPr lang="en-US" altLang="en-US"/>
              <a:pPr/>
              <a:t>‹#›</a:t>
            </a:fld>
            <a:endParaRPr lang="en-US" altLang="en-US"/>
          </a:p>
        </p:txBody>
      </p:sp>
    </p:spTree>
    <p:extLst>
      <p:ext uri="{BB962C8B-B14F-4D97-AF65-F5344CB8AC3E}">
        <p14:creationId xmlns:p14="http://schemas.microsoft.com/office/powerpoint/2010/main" val="2793181722"/>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1119188" y="609600"/>
            <a:ext cx="5243512" cy="2133600"/>
          </a:xfrm>
        </p:spPr>
        <p:txBody>
          <a:bodyPr anchor="b"/>
          <a:lstStyle>
            <a:lvl1pPr>
              <a:defRPr sz="3200"/>
            </a:lvl1pPr>
          </a:lstStyle>
          <a:p>
            <a:r>
              <a:rPr lang="ko-KR" altLang="en-US"/>
              <a:t>마스터 제목 스타일 편집</a:t>
            </a:r>
            <a:endParaRPr lang="en-US"/>
          </a:p>
        </p:txBody>
      </p:sp>
      <p:sp>
        <p:nvSpPr>
          <p:cNvPr id="3" name="내용 개체 틀 2"/>
          <p:cNvSpPr>
            <a:spLocks noGrp="1"/>
          </p:cNvSpPr>
          <p:nvPr>
            <p:ph idx="1"/>
          </p:nvPr>
        </p:nvSpPr>
        <p:spPr>
          <a:xfrm>
            <a:off x="6910388" y="1316038"/>
            <a:ext cx="8229600" cy="6499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텍스트 개체 틀 3"/>
          <p:cNvSpPr>
            <a:spLocks noGrp="1"/>
          </p:cNvSpPr>
          <p:nvPr>
            <p:ph type="body" sz="half" idx="2"/>
          </p:nvPr>
        </p:nvSpPr>
        <p:spPr>
          <a:xfrm>
            <a:off x="1119188" y="2743200"/>
            <a:ext cx="5243512" cy="508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Text Box 3">
            <a:extLst>
              <a:ext uri="{FF2B5EF4-FFF2-40B4-BE49-F238E27FC236}">
                <a16:creationId xmlns:a16="http://schemas.microsoft.com/office/drawing/2014/main" id="{A4986AD6-AD0F-4EC9-9B09-C52C50152166}"/>
              </a:ext>
            </a:extLst>
          </p:cNvPr>
          <p:cNvSpPr txBox="1">
            <a:spLocks noGrp="1" noChangeArrowheads="1"/>
          </p:cNvSpPr>
          <p:nvPr>
            <p:ph type="sldNum" sz="quarter" idx="10"/>
          </p:nvPr>
        </p:nvSpPr>
        <p:spPr>
          <a:ln/>
        </p:spPr>
        <p:txBody>
          <a:bodyPr/>
          <a:lstStyle>
            <a:lvl1pPr>
              <a:defRPr/>
            </a:lvl1pPr>
          </a:lstStyle>
          <a:p>
            <a:fld id="{8170AA09-0E91-47D5-B83E-44924AF9D540}" type="slidenum">
              <a:rPr lang="en-US" altLang="en-US"/>
              <a:pPr/>
              <a:t>‹#›</a:t>
            </a:fld>
            <a:endParaRPr lang="en-US" altLang="en-US"/>
          </a:p>
        </p:txBody>
      </p:sp>
    </p:spTree>
    <p:extLst>
      <p:ext uri="{BB962C8B-B14F-4D97-AF65-F5344CB8AC3E}">
        <p14:creationId xmlns:p14="http://schemas.microsoft.com/office/powerpoint/2010/main" val="4125507402"/>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119188" y="609600"/>
            <a:ext cx="5243512" cy="2133600"/>
          </a:xfrm>
        </p:spPr>
        <p:txBody>
          <a:bodyPr anchor="b"/>
          <a:lstStyle>
            <a:lvl1pPr>
              <a:defRPr sz="3200"/>
            </a:lvl1pPr>
          </a:lstStyle>
          <a:p>
            <a:r>
              <a:rPr lang="ko-KR" altLang="en-US"/>
              <a:t>마스터 제목 스타일 편집</a:t>
            </a:r>
            <a:endParaRPr lang="en-US"/>
          </a:p>
        </p:txBody>
      </p:sp>
      <p:sp>
        <p:nvSpPr>
          <p:cNvPr id="3" name="그림 개체 틀 2"/>
          <p:cNvSpPr>
            <a:spLocks noGrp="1"/>
          </p:cNvSpPr>
          <p:nvPr>
            <p:ph type="pic" idx="1"/>
          </p:nvPr>
        </p:nvSpPr>
        <p:spPr>
          <a:xfrm>
            <a:off x="6910388" y="1316038"/>
            <a:ext cx="8229600" cy="64992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Gill Sans" charset="0"/>
            </a:endParaRPr>
          </a:p>
        </p:txBody>
      </p:sp>
      <p:sp>
        <p:nvSpPr>
          <p:cNvPr id="4" name="텍스트 개체 틀 3"/>
          <p:cNvSpPr>
            <a:spLocks noGrp="1"/>
          </p:cNvSpPr>
          <p:nvPr>
            <p:ph type="body" sz="half" idx="2"/>
          </p:nvPr>
        </p:nvSpPr>
        <p:spPr>
          <a:xfrm>
            <a:off x="1119188" y="2743200"/>
            <a:ext cx="5243512" cy="508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편집합니다</a:t>
            </a:r>
          </a:p>
        </p:txBody>
      </p:sp>
      <p:sp>
        <p:nvSpPr>
          <p:cNvPr id="5" name="Text Box 3">
            <a:extLst>
              <a:ext uri="{FF2B5EF4-FFF2-40B4-BE49-F238E27FC236}">
                <a16:creationId xmlns:a16="http://schemas.microsoft.com/office/drawing/2014/main" id="{0C89A8FB-1728-40FA-8D60-BECC435056CC}"/>
              </a:ext>
            </a:extLst>
          </p:cNvPr>
          <p:cNvSpPr txBox="1">
            <a:spLocks noGrp="1" noChangeArrowheads="1"/>
          </p:cNvSpPr>
          <p:nvPr>
            <p:ph type="sldNum" sz="quarter" idx="10"/>
          </p:nvPr>
        </p:nvSpPr>
        <p:spPr>
          <a:ln/>
        </p:spPr>
        <p:txBody>
          <a:bodyPr/>
          <a:lstStyle>
            <a:lvl1pPr>
              <a:defRPr/>
            </a:lvl1pPr>
          </a:lstStyle>
          <a:p>
            <a:fld id="{AD7060FA-975E-4F31-BEDE-0CABCC559A89}" type="slidenum">
              <a:rPr lang="en-US" altLang="en-US"/>
              <a:pPr/>
              <a:t>‹#›</a:t>
            </a:fld>
            <a:endParaRPr lang="en-US" altLang="en-US"/>
          </a:p>
        </p:txBody>
      </p:sp>
    </p:spTree>
    <p:extLst>
      <p:ext uri="{BB962C8B-B14F-4D97-AF65-F5344CB8AC3E}">
        <p14:creationId xmlns:p14="http://schemas.microsoft.com/office/powerpoint/2010/main" val="2378386599"/>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Text Box 3">
            <a:extLst>
              <a:ext uri="{FF2B5EF4-FFF2-40B4-BE49-F238E27FC236}">
                <a16:creationId xmlns:a16="http://schemas.microsoft.com/office/drawing/2014/main" id="{E4AE0DD3-20FC-4892-928F-6F4094330357}"/>
              </a:ext>
            </a:extLst>
          </p:cNvPr>
          <p:cNvSpPr txBox="1">
            <a:spLocks noGrp="1" noChangeArrowheads="1"/>
          </p:cNvSpPr>
          <p:nvPr>
            <p:ph type="sldNum" sz="quarter" idx="10"/>
          </p:nvPr>
        </p:nvSpPr>
        <p:spPr>
          <a:ln/>
        </p:spPr>
        <p:txBody>
          <a:bodyPr/>
          <a:lstStyle>
            <a:lvl1pPr>
              <a:defRPr/>
            </a:lvl1pPr>
          </a:lstStyle>
          <a:p>
            <a:fld id="{8B35D161-1871-49E6-ADFE-4A9EB1072D3F}" type="slidenum">
              <a:rPr lang="en-US" altLang="en-US"/>
              <a:pPr/>
              <a:t>‹#›</a:t>
            </a:fld>
            <a:endParaRPr lang="en-US" altLang="en-US"/>
          </a:p>
        </p:txBody>
      </p:sp>
    </p:spTree>
    <p:extLst>
      <p:ext uri="{BB962C8B-B14F-4D97-AF65-F5344CB8AC3E}">
        <p14:creationId xmlns:p14="http://schemas.microsoft.com/office/powerpoint/2010/main" val="3822224375"/>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12306300" y="0"/>
            <a:ext cx="3962400" cy="9144000"/>
          </a:xfrm>
        </p:spPr>
        <p:txBody>
          <a:bodyPr vert="eaVert"/>
          <a:lstStyle/>
          <a:p>
            <a:r>
              <a:rPr lang="ko-KR" altLang="en-US"/>
              <a:t>마스터 제목 스타일 편집</a:t>
            </a:r>
            <a:endParaRPr lang="en-US"/>
          </a:p>
        </p:txBody>
      </p:sp>
      <p:sp>
        <p:nvSpPr>
          <p:cNvPr id="3" name="세로 텍스트 개체 틀 2"/>
          <p:cNvSpPr>
            <a:spLocks noGrp="1"/>
          </p:cNvSpPr>
          <p:nvPr>
            <p:ph type="body" orient="vert" idx="1"/>
          </p:nvPr>
        </p:nvSpPr>
        <p:spPr>
          <a:xfrm>
            <a:off x="419100" y="0"/>
            <a:ext cx="11734800" cy="9144000"/>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Text Box 3">
            <a:extLst>
              <a:ext uri="{FF2B5EF4-FFF2-40B4-BE49-F238E27FC236}">
                <a16:creationId xmlns:a16="http://schemas.microsoft.com/office/drawing/2014/main" id="{FD9C9115-93C0-4758-B6B1-E6CFF6894D4A}"/>
              </a:ext>
            </a:extLst>
          </p:cNvPr>
          <p:cNvSpPr txBox="1">
            <a:spLocks noGrp="1" noChangeArrowheads="1"/>
          </p:cNvSpPr>
          <p:nvPr>
            <p:ph type="sldNum" sz="quarter" idx="10"/>
          </p:nvPr>
        </p:nvSpPr>
        <p:spPr>
          <a:ln/>
        </p:spPr>
        <p:txBody>
          <a:bodyPr/>
          <a:lstStyle>
            <a:lvl1pPr>
              <a:defRPr/>
            </a:lvl1pPr>
          </a:lstStyle>
          <a:p>
            <a:fld id="{56D9EFF1-3A73-4503-BA2E-30BE91D85C4D}" type="slidenum">
              <a:rPr lang="en-US" altLang="en-US"/>
              <a:pPr/>
              <a:t>‹#›</a:t>
            </a:fld>
            <a:endParaRPr lang="en-US" altLang="en-US"/>
          </a:p>
        </p:txBody>
      </p:sp>
    </p:spTree>
    <p:extLst>
      <p:ext uri="{BB962C8B-B14F-4D97-AF65-F5344CB8AC3E}">
        <p14:creationId xmlns:p14="http://schemas.microsoft.com/office/powerpoint/2010/main" val="17621818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3.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1.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14.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2.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theme" Target="../theme/theme15.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
            <a:extLst>
              <a:ext uri="{FF2B5EF4-FFF2-40B4-BE49-F238E27FC236}">
                <a16:creationId xmlns:a16="http://schemas.microsoft.com/office/drawing/2014/main" id="{EEC13154-0C91-47F8-9938-335C17AB981C}"/>
              </a:ext>
            </a:extLst>
          </p:cNvPr>
          <p:cNvSpPr>
            <a:spLocks noChangeArrowheads="1"/>
          </p:cNvSpPr>
          <p:nvPr>
            <p:ph type="title"/>
          </p:nvPr>
        </p:nvSpPr>
        <p:spPr bwMode="auto">
          <a:xfrm>
            <a:off x="457200" y="139700"/>
            <a:ext cx="15875000" cy="3962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b" anchorCtr="0" compatLnSpc="1">
            <a:prstTxWarp prst="textNoShape">
              <a:avLst/>
            </a:prstTxWarp>
          </a:bodyPr>
          <a:lstStyle/>
          <a:p>
            <a:pPr lvl="0"/>
            <a:r>
              <a:rPr lang="en-US" altLang="en-US">
                <a:sym typeface="Rockwell" panose="02060603020205020403" pitchFamily="18" charset="0"/>
              </a:rPr>
              <a:t>Click to edit Master title style</a:t>
            </a:r>
          </a:p>
        </p:txBody>
      </p:sp>
      <p:sp>
        <p:nvSpPr>
          <p:cNvPr id="1027" name="Rectangle 2">
            <a:extLst>
              <a:ext uri="{FF2B5EF4-FFF2-40B4-BE49-F238E27FC236}">
                <a16:creationId xmlns:a16="http://schemas.microsoft.com/office/drawing/2014/main" id="{49E022B4-865B-4CC5-A75E-B9CDBBBC9774}"/>
              </a:ext>
            </a:extLst>
          </p:cNvPr>
          <p:cNvSpPr>
            <a:spLocks noChangeArrowheads="1"/>
          </p:cNvSpPr>
          <p:nvPr>
            <p:ph type="body" idx="1"/>
          </p:nvPr>
        </p:nvSpPr>
        <p:spPr bwMode="auto">
          <a:xfrm>
            <a:off x="469900" y="4432300"/>
            <a:ext cx="14236700" cy="353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t" anchorCtr="0" compatLnSpc="1">
            <a:prstTxWarp prst="textNoShape">
              <a:avLst/>
            </a:prstTxWarp>
          </a:bodyPr>
          <a:lstStyle/>
          <a:p>
            <a:pPr lvl="0"/>
            <a:r>
              <a:rPr lang="en-US" altLang="en-US">
                <a:sym typeface="Gill Sans" charset="0"/>
              </a:rPr>
              <a:t>Click to edit Master text styles</a:t>
            </a:r>
          </a:p>
          <a:p>
            <a:pPr lvl="1"/>
            <a:r>
              <a:rPr lang="en-US" altLang="en-US">
                <a:sym typeface="Gill Sans Light" charset="0"/>
              </a:rPr>
              <a:t>Second level</a:t>
            </a:r>
          </a:p>
          <a:p>
            <a:pPr lvl="2"/>
            <a:r>
              <a:rPr lang="en-US" altLang="en-US">
                <a:sym typeface="Gill Sans" charset="0"/>
              </a:rPr>
              <a:t>Third level</a:t>
            </a:r>
          </a:p>
          <a:p>
            <a:pPr lvl="3"/>
            <a:r>
              <a:rPr lang="en-US" altLang="en-US">
                <a:sym typeface="Gill Sans Light" charset="0"/>
              </a:rPr>
              <a:t>Fourth level</a:t>
            </a:r>
          </a:p>
          <a:p>
            <a:pPr lvl="4"/>
            <a:r>
              <a:rPr lang="en-US" altLang="en-US">
                <a:sym typeface="Gill Sans" charset="0"/>
              </a:rPr>
              <a:t>Fifth level</a:t>
            </a: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ransition/>
  <p:txStyles>
    <p:titleStyle>
      <a:lvl1pPr algn="l" rtl="0" eaLnBrk="0" fontAlgn="base" hangingPunct="0">
        <a:spcBef>
          <a:spcPct val="0"/>
        </a:spcBef>
        <a:spcAft>
          <a:spcPct val="0"/>
        </a:spcAft>
        <a:defRPr sz="7200" kern="1200">
          <a:solidFill>
            <a:srgbClr val="000080"/>
          </a:solidFill>
          <a:latin typeface="+mj-lt"/>
          <a:ea typeface="+mj-ea"/>
          <a:cs typeface="+mj-cs"/>
          <a:sym typeface="Rockwell" panose="02060603020205020403" pitchFamily="18" charset="0"/>
        </a:defRPr>
      </a:lvl1pPr>
      <a:lvl2pPr algn="l" rtl="0" eaLnBrk="0" fontAlgn="base" hangingPunct="0">
        <a:spcBef>
          <a:spcPct val="0"/>
        </a:spcBef>
        <a:spcAft>
          <a:spcPct val="0"/>
        </a:spcAft>
        <a:defRPr sz="7200">
          <a:solidFill>
            <a:srgbClr val="000080"/>
          </a:solidFill>
          <a:latin typeface="Rockwell" panose="02060603020205020403" pitchFamily="18" charset="0"/>
          <a:ea typeface="ヒラギノ明朝 ProN W3" charset="0"/>
          <a:cs typeface="ヒラギノ明朝 ProN W3" charset="0"/>
          <a:sym typeface="Rockwell" panose="02060603020205020403" pitchFamily="18" charset="0"/>
        </a:defRPr>
      </a:lvl2pPr>
      <a:lvl3pPr algn="l" rtl="0" eaLnBrk="0" fontAlgn="base" hangingPunct="0">
        <a:spcBef>
          <a:spcPct val="0"/>
        </a:spcBef>
        <a:spcAft>
          <a:spcPct val="0"/>
        </a:spcAft>
        <a:defRPr sz="7200">
          <a:solidFill>
            <a:srgbClr val="000080"/>
          </a:solidFill>
          <a:latin typeface="Rockwell" panose="02060603020205020403" pitchFamily="18" charset="0"/>
          <a:ea typeface="ヒラギノ明朝 ProN W3" charset="0"/>
          <a:cs typeface="ヒラギノ明朝 ProN W3" charset="0"/>
          <a:sym typeface="Rockwell" panose="02060603020205020403" pitchFamily="18" charset="0"/>
        </a:defRPr>
      </a:lvl3pPr>
      <a:lvl4pPr algn="l" rtl="0" eaLnBrk="0" fontAlgn="base" hangingPunct="0">
        <a:spcBef>
          <a:spcPct val="0"/>
        </a:spcBef>
        <a:spcAft>
          <a:spcPct val="0"/>
        </a:spcAft>
        <a:defRPr sz="7200">
          <a:solidFill>
            <a:srgbClr val="000080"/>
          </a:solidFill>
          <a:latin typeface="Rockwell" panose="02060603020205020403" pitchFamily="18" charset="0"/>
          <a:ea typeface="ヒラギノ明朝 ProN W3" charset="0"/>
          <a:cs typeface="ヒラギノ明朝 ProN W3" charset="0"/>
          <a:sym typeface="Rockwell" panose="02060603020205020403" pitchFamily="18" charset="0"/>
        </a:defRPr>
      </a:lvl4pPr>
      <a:lvl5pPr algn="l" rtl="0" eaLnBrk="0" fontAlgn="base" hangingPunct="0">
        <a:spcBef>
          <a:spcPct val="0"/>
        </a:spcBef>
        <a:spcAft>
          <a:spcPct val="0"/>
        </a:spcAft>
        <a:defRPr sz="7200">
          <a:solidFill>
            <a:srgbClr val="000080"/>
          </a:solidFill>
          <a:latin typeface="Rockwell" panose="02060603020205020403" pitchFamily="18" charset="0"/>
          <a:ea typeface="ヒラギノ明朝 ProN W3" charset="0"/>
          <a:cs typeface="ヒラギノ明朝 ProN W3" charset="0"/>
          <a:sym typeface="Rockwell" panose="02060603020205020403" pitchFamily="18" charset="0"/>
        </a:defRPr>
      </a:lvl5pPr>
      <a:lvl6pPr marL="457200" algn="l" rtl="0" fontAlgn="base">
        <a:spcBef>
          <a:spcPct val="0"/>
        </a:spcBef>
        <a:spcAft>
          <a:spcPct val="0"/>
        </a:spcAft>
        <a:defRPr sz="7200">
          <a:solidFill>
            <a:srgbClr val="000080"/>
          </a:solidFill>
          <a:latin typeface="Rockwell" panose="02060603020205020403" pitchFamily="18" charset="0"/>
          <a:ea typeface="ヒラギノ明朝 ProN W3" charset="0"/>
          <a:cs typeface="ヒラギノ明朝 ProN W3" charset="0"/>
          <a:sym typeface="Rockwell" panose="02060603020205020403" pitchFamily="18" charset="0"/>
        </a:defRPr>
      </a:lvl6pPr>
      <a:lvl7pPr marL="914400" algn="l" rtl="0" fontAlgn="base">
        <a:spcBef>
          <a:spcPct val="0"/>
        </a:spcBef>
        <a:spcAft>
          <a:spcPct val="0"/>
        </a:spcAft>
        <a:defRPr sz="7200">
          <a:solidFill>
            <a:srgbClr val="000080"/>
          </a:solidFill>
          <a:latin typeface="Rockwell" panose="02060603020205020403" pitchFamily="18" charset="0"/>
          <a:ea typeface="ヒラギノ明朝 ProN W3" charset="0"/>
          <a:cs typeface="ヒラギノ明朝 ProN W3" charset="0"/>
          <a:sym typeface="Rockwell" panose="02060603020205020403" pitchFamily="18" charset="0"/>
        </a:defRPr>
      </a:lvl7pPr>
      <a:lvl8pPr marL="1371600" algn="l" rtl="0" fontAlgn="base">
        <a:spcBef>
          <a:spcPct val="0"/>
        </a:spcBef>
        <a:spcAft>
          <a:spcPct val="0"/>
        </a:spcAft>
        <a:defRPr sz="7200">
          <a:solidFill>
            <a:srgbClr val="000080"/>
          </a:solidFill>
          <a:latin typeface="Rockwell" panose="02060603020205020403" pitchFamily="18" charset="0"/>
          <a:ea typeface="ヒラギノ明朝 ProN W3" charset="0"/>
          <a:cs typeface="ヒラギノ明朝 ProN W3" charset="0"/>
          <a:sym typeface="Rockwell" panose="02060603020205020403" pitchFamily="18" charset="0"/>
        </a:defRPr>
      </a:lvl8pPr>
      <a:lvl9pPr marL="1828800" algn="l" rtl="0" fontAlgn="base">
        <a:spcBef>
          <a:spcPct val="0"/>
        </a:spcBef>
        <a:spcAft>
          <a:spcPct val="0"/>
        </a:spcAft>
        <a:defRPr sz="7200">
          <a:solidFill>
            <a:srgbClr val="000080"/>
          </a:solidFill>
          <a:latin typeface="Rockwell" panose="02060603020205020403" pitchFamily="18" charset="0"/>
          <a:ea typeface="ヒラギノ明朝 ProN W3" charset="0"/>
          <a:cs typeface="ヒラギノ明朝 ProN W3" charset="0"/>
          <a:sym typeface="Rockwell" panose="02060603020205020403" pitchFamily="18" charset="0"/>
        </a:defRPr>
      </a:lvl9pPr>
    </p:titleStyle>
    <p:bodyStyle>
      <a:lvl1pPr algn="l" rtl="0" eaLnBrk="0" fontAlgn="base" hangingPunct="0">
        <a:spcBef>
          <a:spcPct val="0"/>
        </a:spcBef>
        <a:spcAft>
          <a:spcPct val="0"/>
        </a:spcAft>
        <a:defRPr sz="4200" b="1" kern="1200">
          <a:solidFill>
            <a:schemeClr val="tx1"/>
          </a:solidFill>
          <a:latin typeface="+mn-lt"/>
          <a:ea typeface="+mn-ea"/>
          <a:cs typeface="+mn-cs"/>
          <a:sym typeface="Gill Sans" charset="0"/>
        </a:defRPr>
      </a:lvl1pPr>
      <a:lvl2pPr algn="l" rtl="0" eaLnBrk="0" fontAlgn="base" hangingPunct="0">
        <a:spcBef>
          <a:spcPct val="0"/>
        </a:spcBef>
        <a:spcAft>
          <a:spcPct val="0"/>
        </a:spcAft>
        <a:defRPr sz="4200" b="1" kern="1200">
          <a:solidFill>
            <a:schemeClr val="tx1"/>
          </a:solidFill>
          <a:latin typeface="Gill Sans Light" charset="0"/>
          <a:ea typeface="ヒラギノ角ゴ ProN W3" charset="0"/>
          <a:cs typeface="ヒラギノ角ゴ ProN W3" charset="0"/>
          <a:sym typeface="Gill Sans Light" charset="0"/>
        </a:defRPr>
      </a:lvl2pPr>
      <a:lvl3pPr algn="l" rtl="0" eaLnBrk="0" fontAlgn="base" hangingPunct="0">
        <a:spcBef>
          <a:spcPct val="0"/>
        </a:spcBef>
        <a:spcAft>
          <a:spcPct val="0"/>
        </a:spcAft>
        <a:defRPr sz="4200" b="1" kern="1200">
          <a:solidFill>
            <a:schemeClr val="tx1"/>
          </a:solidFill>
          <a:latin typeface="+mn-lt"/>
          <a:ea typeface="ヒラギノ角ゴ ProN W3" charset="0"/>
          <a:cs typeface="ヒラギノ角ゴ ProN W3" charset="0"/>
          <a:sym typeface="Gill Sans" charset="0"/>
        </a:defRPr>
      </a:lvl3pPr>
      <a:lvl4pPr algn="l" rtl="0" eaLnBrk="0" fontAlgn="base" hangingPunct="0">
        <a:spcBef>
          <a:spcPct val="0"/>
        </a:spcBef>
        <a:spcAft>
          <a:spcPct val="0"/>
        </a:spcAft>
        <a:defRPr sz="2600" i="1" kern="1200">
          <a:solidFill>
            <a:schemeClr val="tx1"/>
          </a:solidFill>
          <a:latin typeface="Gill Sans Light" charset="0"/>
          <a:ea typeface="ヒラギノ角ゴ ProN W3" charset="0"/>
          <a:cs typeface="ヒラギノ角ゴ ProN W3" charset="0"/>
          <a:sym typeface="Gill Sans Light" charset="0"/>
        </a:defRPr>
      </a:lvl4pPr>
      <a:lvl5pPr algn="l" rtl="0" eaLnBrk="0" fontAlgn="base" hangingPunct="0">
        <a:spcBef>
          <a:spcPct val="0"/>
        </a:spcBef>
        <a:spcAft>
          <a:spcPct val="0"/>
        </a:spcAft>
        <a:defRPr sz="3200" i="1" kern="1200">
          <a:solidFill>
            <a:schemeClr val="tx1"/>
          </a:solidFill>
          <a:latin typeface="+mn-lt"/>
          <a:ea typeface="ヒラギノ角ゴ ProN W3" charset="0"/>
          <a:cs typeface="ヒラギノ角ゴ ProN W3" charset="0"/>
          <a:sym typeface="Gill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1">
            <a:extLst>
              <a:ext uri="{FF2B5EF4-FFF2-40B4-BE49-F238E27FC236}">
                <a16:creationId xmlns:a16="http://schemas.microsoft.com/office/drawing/2014/main" id="{369CBE04-6DBD-4DF5-8471-9494F40503D3}"/>
              </a:ext>
            </a:extLst>
          </p:cNvPr>
          <p:cNvSpPr>
            <a:spLocks noChangeArrowheads="1"/>
          </p:cNvSpPr>
          <p:nvPr>
            <p:ph type="title"/>
          </p:nvPr>
        </p:nvSpPr>
        <p:spPr bwMode="auto">
          <a:xfrm>
            <a:off x="203200" y="4038600"/>
            <a:ext cx="15849600" cy="1054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en-US">
                <a:sym typeface="Rockwell" panose="02060603020205020403" pitchFamily="18" charset="0"/>
              </a:rPr>
              <a:t>Click to edit Master title style</a:t>
            </a:r>
          </a:p>
        </p:txBody>
      </p:sp>
      <p:sp>
        <p:nvSpPr>
          <p:cNvPr id="2" name="Text Box 2">
            <a:extLst>
              <a:ext uri="{FF2B5EF4-FFF2-40B4-BE49-F238E27FC236}">
                <a16:creationId xmlns:a16="http://schemas.microsoft.com/office/drawing/2014/main" id="{154B522D-E96E-4592-9FEC-8040E083B163}"/>
              </a:ext>
            </a:extLst>
          </p:cNvPr>
          <p:cNvSpPr txBox="1">
            <a:spLocks noGrp="1" noChangeArrowheads="1"/>
          </p:cNvSpPr>
          <p:nvPr>
            <p:ph type="sldNum" sz="quarter" idx="4"/>
          </p:nvPr>
        </p:nvSpPr>
        <p:spPr bwMode="auto">
          <a:xfrm>
            <a:off x="15773400" y="8686800"/>
            <a:ext cx="266700"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t" anchorCtr="0" compatLnSpc="1">
            <a:prstTxWarp prst="textNoShape">
              <a:avLst/>
            </a:prstTxWarp>
          </a:bodyPr>
          <a:lstStyle>
            <a:lvl1pPr algn="r" eaLnBrk="1" hangingPunct="1">
              <a:defRPr sz="1400">
                <a:cs typeface="Gill Sans" charset="0"/>
              </a:defRPr>
            </a:lvl1pPr>
          </a:lstStyle>
          <a:p>
            <a:fld id="{CAD18310-1DB4-4BB6-9472-4D1161DDECB1}"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transition/>
  <p:hf hdr="0" ftr="0" dt="0"/>
  <p:txStyles>
    <p:titleStyle>
      <a:lvl1pPr algn="ctr" rtl="0" eaLnBrk="0" fontAlgn="base" hangingPunct="0">
        <a:spcBef>
          <a:spcPct val="0"/>
        </a:spcBef>
        <a:spcAft>
          <a:spcPct val="0"/>
        </a:spcAft>
        <a:defRPr sz="6400" kern="1200">
          <a:solidFill>
            <a:srgbClr val="000080"/>
          </a:solidFill>
          <a:latin typeface="+mj-lt"/>
          <a:ea typeface="+mj-ea"/>
          <a:cs typeface="+mj-cs"/>
          <a:sym typeface="Rockwell" panose="02060603020205020403" pitchFamily="18" charset="0"/>
        </a:defRPr>
      </a:lvl1pPr>
      <a:lvl2pPr algn="ctr" rtl="0" eaLnBrk="0" fontAlgn="base" hangingPunct="0">
        <a:spcBef>
          <a:spcPct val="0"/>
        </a:spcBef>
        <a:spcAft>
          <a:spcPct val="0"/>
        </a:spcAft>
        <a:defRPr sz="6400">
          <a:solidFill>
            <a:srgbClr val="000080"/>
          </a:solidFill>
          <a:latin typeface="Rockwell" panose="02060603020205020403" pitchFamily="18" charset="0"/>
          <a:ea typeface="ヒラギノ明朝 ProN W3" charset="0"/>
          <a:cs typeface="ヒラギノ明朝 ProN W3" charset="0"/>
          <a:sym typeface="Rockwell" panose="02060603020205020403" pitchFamily="18" charset="0"/>
        </a:defRPr>
      </a:lvl2pPr>
      <a:lvl3pPr algn="ctr" rtl="0" eaLnBrk="0" fontAlgn="base" hangingPunct="0">
        <a:spcBef>
          <a:spcPct val="0"/>
        </a:spcBef>
        <a:spcAft>
          <a:spcPct val="0"/>
        </a:spcAft>
        <a:defRPr sz="6400">
          <a:solidFill>
            <a:srgbClr val="000080"/>
          </a:solidFill>
          <a:latin typeface="Rockwell" panose="02060603020205020403" pitchFamily="18" charset="0"/>
          <a:ea typeface="ヒラギノ明朝 ProN W3" charset="0"/>
          <a:cs typeface="ヒラギノ明朝 ProN W3" charset="0"/>
          <a:sym typeface="Rockwell" panose="02060603020205020403" pitchFamily="18" charset="0"/>
        </a:defRPr>
      </a:lvl3pPr>
      <a:lvl4pPr algn="ctr" rtl="0" eaLnBrk="0" fontAlgn="base" hangingPunct="0">
        <a:spcBef>
          <a:spcPct val="0"/>
        </a:spcBef>
        <a:spcAft>
          <a:spcPct val="0"/>
        </a:spcAft>
        <a:defRPr sz="6400">
          <a:solidFill>
            <a:srgbClr val="000080"/>
          </a:solidFill>
          <a:latin typeface="Rockwell" panose="02060603020205020403" pitchFamily="18" charset="0"/>
          <a:ea typeface="ヒラギノ明朝 ProN W3" charset="0"/>
          <a:cs typeface="ヒラギノ明朝 ProN W3" charset="0"/>
          <a:sym typeface="Rockwell" panose="02060603020205020403" pitchFamily="18" charset="0"/>
        </a:defRPr>
      </a:lvl4pPr>
      <a:lvl5pPr algn="ctr" rtl="0" eaLnBrk="0" fontAlgn="base" hangingPunct="0">
        <a:spcBef>
          <a:spcPct val="0"/>
        </a:spcBef>
        <a:spcAft>
          <a:spcPct val="0"/>
        </a:spcAft>
        <a:defRPr sz="6400">
          <a:solidFill>
            <a:srgbClr val="000080"/>
          </a:solidFill>
          <a:latin typeface="Rockwell" panose="02060603020205020403" pitchFamily="18" charset="0"/>
          <a:ea typeface="ヒラギノ明朝 ProN W3" charset="0"/>
          <a:cs typeface="ヒラギノ明朝 ProN W3" charset="0"/>
          <a:sym typeface="Rockwell" panose="02060603020205020403" pitchFamily="18" charset="0"/>
        </a:defRPr>
      </a:lvl5pPr>
      <a:lvl6pPr marL="457200" algn="ctr" rtl="0" fontAlgn="base">
        <a:spcBef>
          <a:spcPct val="0"/>
        </a:spcBef>
        <a:spcAft>
          <a:spcPct val="0"/>
        </a:spcAft>
        <a:defRPr sz="6400">
          <a:solidFill>
            <a:srgbClr val="000080"/>
          </a:solidFill>
          <a:latin typeface="Rockwell" panose="02060603020205020403" pitchFamily="18" charset="0"/>
          <a:ea typeface="ヒラギノ明朝 ProN W3" charset="0"/>
          <a:cs typeface="ヒラギノ明朝 ProN W3" charset="0"/>
          <a:sym typeface="Rockwell" panose="02060603020205020403" pitchFamily="18" charset="0"/>
        </a:defRPr>
      </a:lvl6pPr>
      <a:lvl7pPr marL="914400" algn="ctr" rtl="0" fontAlgn="base">
        <a:spcBef>
          <a:spcPct val="0"/>
        </a:spcBef>
        <a:spcAft>
          <a:spcPct val="0"/>
        </a:spcAft>
        <a:defRPr sz="6400">
          <a:solidFill>
            <a:srgbClr val="000080"/>
          </a:solidFill>
          <a:latin typeface="Rockwell" panose="02060603020205020403" pitchFamily="18" charset="0"/>
          <a:ea typeface="ヒラギノ明朝 ProN W3" charset="0"/>
          <a:cs typeface="ヒラギノ明朝 ProN W3" charset="0"/>
          <a:sym typeface="Rockwell" panose="02060603020205020403" pitchFamily="18" charset="0"/>
        </a:defRPr>
      </a:lvl7pPr>
      <a:lvl8pPr marL="1371600" algn="ctr" rtl="0" fontAlgn="base">
        <a:spcBef>
          <a:spcPct val="0"/>
        </a:spcBef>
        <a:spcAft>
          <a:spcPct val="0"/>
        </a:spcAft>
        <a:defRPr sz="6400">
          <a:solidFill>
            <a:srgbClr val="000080"/>
          </a:solidFill>
          <a:latin typeface="Rockwell" panose="02060603020205020403" pitchFamily="18" charset="0"/>
          <a:ea typeface="ヒラギノ明朝 ProN W3" charset="0"/>
          <a:cs typeface="ヒラギノ明朝 ProN W3" charset="0"/>
          <a:sym typeface="Rockwell" panose="02060603020205020403" pitchFamily="18" charset="0"/>
        </a:defRPr>
      </a:lvl8pPr>
      <a:lvl9pPr marL="1828800" algn="ctr" rtl="0" fontAlgn="base">
        <a:spcBef>
          <a:spcPct val="0"/>
        </a:spcBef>
        <a:spcAft>
          <a:spcPct val="0"/>
        </a:spcAft>
        <a:defRPr sz="6400">
          <a:solidFill>
            <a:srgbClr val="000080"/>
          </a:solidFill>
          <a:latin typeface="Rockwell" panose="02060603020205020403" pitchFamily="18" charset="0"/>
          <a:ea typeface="ヒラギノ明朝 ProN W3" charset="0"/>
          <a:cs typeface="ヒラギノ明朝 ProN W3" charset="0"/>
          <a:sym typeface="Rockwell" panose="02060603020205020403" pitchFamily="18" charset="0"/>
        </a:defRPr>
      </a:lvl9pPr>
    </p:titleStyle>
    <p:bodyStyle>
      <a:lvl1pPr marL="342900" indent="-342900" algn="l" rtl="0" eaLnBrk="0" fontAlgn="base" hangingPunct="0">
        <a:spcBef>
          <a:spcPts val="1000"/>
        </a:spcBef>
        <a:spcAft>
          <a:spcPct val="0"/>
        </a:spcAft>
        <a:buClr>
          <a:srgbClr val="000000"/>
        </a:buClr>
        <a:buSzPct val="100000"/>
        <a:buFont typeface="Gill Sans" charset="0"/>
        <a:buChar char="•"/>
        <a:defRPr sz="4000" kern="1200">
          <a:solidFill>
            <a:schemeClr val="tx1"/>
          </a:solidFill>
          <a:latin typeface="+mn-lt"/>
          <a:ea typeface="+mn-ea"/>
          <a:cs typeface="+mn-cs"/>
          <a:sym typeface="Gill Sans" charset="0"/>
        </a:defRPr>
      </a:lvl1pPr>
      <a:lvl2pPr marL="742950" indent="-285750" algn="l" rtl="0" eaLnBrk="0" fontAlgn="base" hangingPunct="0">
        <a:spcBef>
          <a:spcPts val="900"/>
        </a:spcBef>
        <a:spcAft>
          <a:spcPct val="0"/>
        </a:spcAft>
        <a:buClr>
          <a:srgbClr val="000000"/>
        </a:buClr>
        <a:buSzPct val="100000"/>
        <a:buFont typeface="Gill Sans" charset="0"/>
        <a:buChar char="–"/>
        <a:defRPr sz="3400" kern="1200">
          <a:solidFill>
            <a:schemeClr val="tx1"/>
          </a:solidFill>
          <a:latin typeface="+mn-lt"/>
          <a:ea typeface="+mn-ea"/>
          <a:cs typeface="+mn-cs"/>
          <a:sym typeface="Gill Sans" charset="0"/>
        </a:defRPr>
      </a:lvl2pPr>
      <a:lvl3pPr marL="1143000" indent="-228600" algn="l" rtl="0" eaLnBrk="0" fontAlgn="base" hangingPunct="0">
        <a:spcBef>
          <a:spcPts val="800"/>
        </a:spcBef>
        <a:spcAft>
          <a:spcPct val="0"/>
        </a:spcAft>
        <a:buClr>
          <a:srgbClr val="000000"/>
        </a:buClr>
        <a:buSzPct val="100000"/>
        <a:buFont typeface="Gill Sans" charset="0"/>
        <a:buChar char="•"/>
        <a:defRPr sz="3000" kern="1200">
          <a:solidFill>
            <a:schemeClr val="tx1"/>
          </a:solidFill>
          <a:latin typeface="+mn-lt"/>
          <a:ea typeface="+mn-ea"/>
          <a:cs typeface="+mn-cs"/>
          <a:sym typeface="Gill Sans" charset="0"/>
        </a:defRPr>
      </a:lvl3pPr>
      <a:lvl4pPr marL="1600200" indent="-228600" algn="l" rtl="0" eaLnBrk="0" fontAlgn="base" hangingPunct="0">
        <a:spcBef>
          <a:spcPts val="600"/>
        </a:spcBef>
        <a:spcAft>
          <a:spcPct val="0"/>
        </a:spcAft>
        <a:buClr>
          <a:srgbClr val="000000"/>
        </a:buClr>
        <a:buSzPct val="100000"/>
        <a:buFont typeface="Gill Sans" charset="0"/>
        <a:buChar char="–"/>
        <a:defRPr sz="2600" kern="1200">
          <a:solidFill>
            <a:schemeClr val="tx1"/>
          </a:solidFill>
          <a:latin typeface="+mn-lt"/>
          <a:ea typeface="+mn-ea"/>
          <a:cs typeface="+mn-cs"/>
          <a:sym typeface="Gill Sans" charset="0"/>
        </a:defRPr>
      </a:lvl4pPr>
      <a:lvl5pPr marL="2057400" indent="-228600" algn="l" rtl="0" eaLnBrk="0" fontAlgn="base" hangingPunct="0">
        <a:spcBef>
          <a:spcPts val="600"/>
        </a:spcBef>
        <a:spcAft>
          <a:spcPct val="0"/>
        </a:spcAft>
        <a:buClr>
          <a:srgbClr val="000000"/>
        </a:buClr>
        <a:buSzPct val="100000"/>
        <a:buFont typeface="Gill Sans" charset="0"/>
        <a:buChar char="»"/>
        <a:defRPr sz="2600" kern="1200">
          <a:solidFill>
            <a:schemeClr val="tx1"/>
          </a:solidFill>
          <a:latin typeface="+mn-lt"/>
          <a:ea typeface="+mn-ea"/>
          <a:cs typeface="+mn-cs"/>
          <a:sym typeface="Gill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1">
            <a:extLst>
              <a:ext uri="{FF2B5EF4-FFF2-40B4-BE49-F238E27FC236}">
                <a16:creationId xmlns:a16="http://schemas.microsoft.com/office/drawing/2014/main" id="{477A8DF1-4799-4B1B-997C-F211BD3A5F8D}"/>
              </a:ext>
            </a:extLst>
          </p:cNvPr>
          <p:cNvSpPr>
            <a:spLocks noChangeArrowheads="1"/>
          </p:cNvSpPr>
          <p:nvPr>
            <p:ph type="body" idx="1"/>
          </p:nvPr>
        </p:nvSpPr>
        <p:spPr bwMode="auto">
          <a:xfrm>
            <a:off x="469900" y="4432300"/>
            <a:ext cx="14236700" cy="353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t" anchorCtr="0" compatLnSpc="1">
            <a:prstTxWarp prst="textNoShape">
              <a:avLst/>
            </a:prstTxWarp>
          </a:bodyPr>
          <a:lstStyle/>
          <a:p>
            <a:pPr lvl="0"/>
            <a:r>
              <a:rPr lang="en-US" altLang="en-US">
                <a:sym typeface="Gill Sans" charset="0"/>
              </a:rPr>
              <a:t>Click to edit Master text styles</a:t>
            </a:r>
          </a:p>
          <a:p>
            <a:pPr lvl="1"/>
            <a:r>
              <a:rPr lang="en-US" altLang="en-US">
                <a:sym typeface="Gill Sans Light" charset="0"/>
              </a:rPr>
              <a:t>Second level</a:t>
            </a:r>
          </a:p>
          <a:p>
            <a:pPr lvl="2"/>
            <a:r>
              <a:rPr lang="en-US" altLang="en-US">
                <a:sym typeface="Gill Sans" charset="0"/>
              </a:rPr>
              <a:t>Third level</a:t>
            </a:r>
          </a:p>
          <a:p>
            <a:pPr lvl="3"/>
            <a:r>
              <a:rPr lang="en-US" altLang="en-US">
                <a:sym typeface="Gill Sans Light" charset="0"/>
              </a:rPr>
              <a:t>Fourth level</a:t>
            </a:r>
          </a:p>
          <a:p>
            <a:pPr lvl="4"/>
            <a:r>
              <a:rPr lang="en-US" altLang="en-US">
                <a:sym typeface="Gill Sans" charset="0"/>
              </a:rPr>
              <a:t>Fifth level</a:t>
            </a:r>
          </a:p>
        </p:txBody>
      </p:sp>
      <p:sp>
        <p:nvSpPr>
          <p:cNvPr id="11267" name="Rectangle 2">
            <a:extLst>
              <a:ext uri="{FF2B5EF4-FFF2-40B4-BE49-F238E27FC236}">
                <a16:creationId xmlns:a16="http://schemas.microsoft.com/office/drawing/2014/main" id="{2346F5B4-C7B5-4D60-81E2-8CB8BDBDB961}"/>
              </a:ext>
            </a:extLst>
          </p:cNvPr>
          <p:cNvSpPr>
            <a:spLocks noChangeArrowheads="1"/>
          </p:cNvSpPr>
          <p:nvPr>
            <p:ph type="title"/>
          </p:nvPr>
        </p:nvSpPr>
        <p:spPr bwMode="auto">
          <a:xfrm>
            <a:off x="457200" y="139700"/>
            <a:ext cx="15875000" cy="3962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b" anchorCtr="0" compatLnSpc="1">
            <a:prstTxWarp prst="textNoShape">
              <a:avLst/>
            </a:prstTxWarp>
          </a:bodyPr>
          <a:lstStyle/>
          <a:p>
            <a:pPr lvl="0"/>
            <a:r>
              <a:rPr lang="en-US" altLang="en-US">
                <a:sym typeface="Rockwell" panose="02060603020205020403" pitchFamily="18" charset="0"/>
              </a:rPr>
              <a:t>Click to edit Master title style</a:t>
            </a:r>
          </a:p>
        </p:txBody>
      </p:sp>
    </p:spTree>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Lst>
  <p:transition/>
  <p:txStyles>
    <p:titleStyle>
      <a:lvl1pPr algn="l" rtl="0" eaLnBrk="0" fontAlgn="base" hangingPunct="0">
        <a:spcBef>
          <a:spcPct val="0"/>
        </a:spcBef>
        <a:spcAft>
          <a:spcPct val="0"/>
        </a:spcAft>
        <a:defRPr sz="7200" kern="1200">
          <a:solidFill>
            <a:srgbClr val="000080"/>
          </a:solidFill>
          <a:latin typeface="+mj-lt"/>
          <a:ea typeface="+mj-ea"/>
          <a:cs typeface="+mj-cs"/>
          <a:sym typeface="Rockwell" panose="02060603020205020403" pitchFamily="18" charset="0"/>
        </a:defRPr>
      </a:lvl1pPr>
      <a:lvl2pPr algn="l" rtl="0" eaLnBrk="0" fontAlgn="base" hangingPunct="0">
        <a:spcBef>
          <a:spcPct val="0"/>
        </a:spcBef>
        <a:spcAft>
          <a:spcPct val="0"/>
        </a:spcAft>
        <a:defRPr sz="7200">
          <a:solidFill>
            <a:srgbClr val="000080"/>
          </a:solidFill>
          <a:latin typeface="Rockwell" panose="02060603020205020403" pitchFamily="18" charset="0"/>
          <a:ea typeface="ヒラギノ明朝 ProN W3" charset="0"/>
          <a:cs typeface="ヒラギノ明朝 ProN W3" charset="0"/>
          <a:sym typeface="Rockwell" panose="02060603020205020403" pitchFamily="18" charset="0"/>
        </a:defRPr>
      </a:lvl2pPr>
      <a:lvl3pPr algn="l" rtl="0" eaLnBrk="0" fontAlgn="base" hangingPunct="0">
        <a:spcBef>
          <a:spcPct val="0"/>
        </a:spcBef>
        <a:spcAft>
          <a:spcPct val="0"/>
        </a:spcAft>
        <a:defRPr sz="7200">
          <a:solidFill>
            <a:srgbClr val="000080"/>
          </a:solidFill>
          <a:latin typeface="Rockwell" panose="02060603020205020403" pitchFamily="18" charset="0"/>
          <a:ea typeface="ヒラギノ明朝 ProN W3" charset="0"/>
          <a:cs typeface="ヒラギノ明朝 ProN W3" charset="0"/>
          <a:sym typeface="Rockwell" panose="02060603020205020403" pitchFamily="18" charset="0"/>
        </a:defRPr>
      </a:lvl3pPr>
      <a:lvl4pPr algn="l" rtl="0" eaLnBrk="0" fontAlgn="base" hangingPunct="0">
        <a:spcBef>
          <a:spcPct val="0"/>
        </a:spcBef>
        <a:spcAft>
          <a:spcPct val="0"/>
        </a:spcAft>
        <a:defRPr sz="7200">
          <a:solidFill>
            <a:srgbClr val="000080"/>
          </a:solidFill>
          <a:latin typeface="Rockwell" panose="02060603020205020403" pitchFamily="18" charset="0"/>
          <a:ea typeface="ヒラギノ明朝 ProN W3" charset="0"/>
          <a:cs typeface="ヒラギノ明朝 ProN W3" charset="0"/>
          <a:sym typeface="Rockwell" panose="02060603020205020403" pitchFamily="18" charset="0"/>
        </a:defRPr>
      </a:lvl4pPr>
      <a:lvl5pPr algn="l" rtl="0" eaLnBrk="0" fontAlgn="base" hangingPunct="0">
        <a:spcBef>
          <a:spcPct val="0"/>
        </a:spcBef>
        <a:spcAft>
          <a:spcPct val="0"/>
        </a:spcAft>
        <a:defRPr sz="7200">
          <a:solidFill>
            <a:srgbClr val="000080"/>
          </a:solidFill>
          <a:latin typeface="Rockwell" panose="02060603020205020403" pitchFamily="18" charset="0"/>
          <a:ea typeface="ヒラギノ明朝 ProN W3" charset="0"/>
          <a:cs typeface="ヒラギノ明朝 ProN W3" charset="0"/>
          <a:sym typeface="Rockwell" panose="02060603020205020403" pitchFamily="18" charset="0"/>
        </a:defRPr>
      </a:lvl5pPr>
      <a:lvl6pPr marL="457200" algn="l" rtl="0" fontAlgn="base">
        <a:spcBef>
          <a:spcPct val="0"/>
        </a:spcBef>
        <a:spcAft>
          <a:spcPct val="0"/>
        </a:spcAft>
        <a:defRPr sz="7200">
          <a:solidFill>
            <a:srgbClr val="000080"/>
          </a:solidFill>
          <a:latin typeface="Rockwell" panose="02060603020205020403" pitchFamily="18" charset="0"/>
          <a:ea typeface="ヒラギノ明朝 ProN W3" charset="0"/>
          <a:cs typeface="ヒラギノ明朝 ProN W3" charset="0"/>
          <a:sym typeface="Rockwell" panose="02060603020205020403" pitchFamily="18" charset="0"/>
        </a:defRPr>
      </a:lvl6pPr>
      <a:lvl7pPr marL="914400" algn="l" rtl="0" fontAlgn="base">
        <a:spcBef>
          <a:spcPct val="0"/>
        </a:spcBef>
        <a:spcAft>
          <a:spcPct val="0"/>
        </a:spcAft>
        <a:defRPr sz="7200">
          <a:solidFill>
            <a:srgbClr val="000080"/>
          </a:solidFill>
          <a:latin typeface="Rockwell" panose="02060603020205020403" pitchFamily="18" charset="0"/>
          <a:ea typeface="ヒラギノ明朝 ProN W3" charset="0"/>
          <a:cs typeface="ヒラギノ明朝 ProN W3" charset="0"/>
          <a:sym typeface="Rockwell" panose="02060603020205020403" pitchFamily="18" charset="0"/>
        </a:defRPr>
      </a:lvl7pPr>
      <a:lvl8pPr marL="1371600" algn="l" rtl="0" fontAlgn="base">
        <a:spcBef>
          <a:spcPct val="0"/>
        </a:spcBef>
        <a:spcAft>
          <a:spcPct val="0"/>
        </a:spcAft>
        <a:defRPr sz="7200">
          <a:solidFill>
            <a:srgbClr val="000080"/>
          </a:solidFill>
          <a:latin typeface="Rockwell" panose="02060603020205020403" pitchFamily="18" charset="0"/>
          <a:ea typeface="ヒラギノ明朝 ProN W3" charset="0"/>
          <a:cs typeface="ヒラギノ明朝 ProN W3" charset="0"/>
          <a:sym typeface="Rockwell" panose="02060603020205020403" pitchFamily="18" charset="0"/>
        </a:defRPr>
      </a:lvl8pPr>
      <a:lvl9pPr marL="1828800" algn="l" rtl="0" fontAlgn="base">
        <a:spcBef>
          <a:spcPct val="0"/>
        </a:spcBef>
        <a:spcAft>
          <a:spcPct val="0"/>
        </a:spcAft>
        <a:defRPr sz="7200">
          <a:solidFill>
            <a:srgbClr val="000080"/>
          </a:solidFill>
          <a:latin typeface="Rockwell" panose="02060603020205020403" pitchFamily="18" charset="0"/>
          <a:ea typeface="ヒラギノ明朝 ProN W3" charset="0"/>
          <a:cs typeface="ヒラギノ明朝 ProN W3" charset="0"/>
          <a:sym typeface="Rockwell" panose="02060603020205020403" pitchFamily="18" charset="0"/>
        </a:defRPr>
      </a:lvl9pPr>
    </p:titleStyle>
    <p:bodyStyle>
      <a:lvl1pPr algn="l" rtl="0" eaLnBrk="0" fontAlgn="base" hangingPunct="0">
        <a:spcBef>
          <a:spcPct val="0"/>
        </a:spcBef>
        <a:spcAft>
          <a:spcPct val="0"/>
        </a:spcAft>
        <a:defRPr sz="4200" b="1" kern="1200">
          <a:solidFill>
            <a:schemeClr val="tx1"/>
          </a:solidFill>
          <a:latin typeface="+mn-lt"/>
          <a:ea typeface="+mn-ea"/>
          <a:cs typeface="+mn-cs"/>
          <a:sym typeface="Gill Sans" charset="0"/>
        </a:defRPr>
      </a:lvl1pPr>
      <a:lvl2pPr algn="l" rtl="0" eaLnBrk="0" fontAlgn="base" hangingPunct="0">
        <a:spcBef>
          <a:spcPct val="0"/>
        </a:spcBef>
        <a:spcAft>
          <a:spcPct val="0"/>
        </a:spcAft>
        <a:defRPr sz="4200" b="1" kern="1200">
          <a:solidFill>
            <a:schemeClr val="tx1"/>
          </a:solidFill>
          <a:latin typeface="Gill Sans Light" charset="0"/>
          <a:ea typeface="ヒラギノ角ゴ ProN W3" charset="0"/>
          <a:cs typeface="ヒラギノ角ゴ ProN W3" charset="0"/>
          <a:sym typeface="Gill Sans Light" charset="0"/>
        </a:defRPr>
      </a:lvl2pPr>
      <a:lvl3pPr algn="l" rtl="0" eaLnBrk="0" fontAlgn="base" hangingPunct="0">
        <a:spcBef>
          <a:spcPct val="0"/>
        </a:spcBef>
        <a:spcAft>
          <a:spcPct val="0"/>
        </a:spcAft>
        <a:defRPr sz="4200" b="1" kern="1200">
          <a:solidFill>
            <a:schemeClr val="tx1"/>
          </a:solidFill>
          <a:latin typeface="+mn-lt"/>
          <a:ea typeface="ヒラギノ角ゴ ProN W3" charset="0"/>
          <a:cs typeface="ヒラギノ角ゴ ProN W3" charset="0"/>
          <a:sym typeface="Gill Sans" charset="0"/>
        </a:defRPr>
      </a:lvl3pPr>
      <a:lvl4pPr algn="l" rtl="0" eaLnBrk="0" fontAlgn="base" hangingPunct="0">
        <a:spcBef>
          <a:spcPct val="0"/>
        </a:spcBef>
        <a:spcAft>
          <a:spcPct val="0"/>
        </a:spcAft>
        <a:defRPr sz="2600" i="1" kern="1200">
          <a:solidFill>
            <a:schemeClr val="tx1"/>
          </a:solidFill>
          <a:latin typeface="Gill Sans Light" charset="0"/>
          <a:ea typeface="ヒラギノ角ゴ ProN W3" charset="0"/>
          <a:cs typeface="ヒラギノ角ゴ ProN W3" charset="0"/>
          <a:sym typeface="Gill Sans Light" charset="0"/>
        </a:defRPr>
      </a:lvl4pPr>
      <a:lvl5pPr algn="l" rtl="0" eaLnBrk="0" fontAlgn="base" hangingPunct="0">
        <a:spcBef>
          <a:spcPct val="0"/>
        </a:spcBef>
        <a:spcAft>
          <a:spcPct val="0"/>
        </a:spcAft>
        <a:defRPr sz="3200" i="1" kern="1200">
          <a:solidFill>
            <a:schemeClr val="tx1"/>
          </a:solidFill>
          <a:latin typeface="+mn-lt"/>
          <a:ea typeface="ヒラギノ角ゴ ProN W3" charset="0"/>
          <a:cs typeface="ヒラギノ角ゴ ProN W3" charset="0"/>
          <a:sym typeface="Gill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1">
            <a:extLst>
              <a:ext uri="{FF2B5EF4-FFF2-40B4-BE49-F238E27FC236}">
                <a16:creationId xmlns:a16="http://schemas.microsoft.com/office/drawing/2014/main" id="{CB915AD4-1631-448C-8958-5391E4134B85}"/>
              </a:ext>
            </a:extLst>
          </p:cNvPr>
          <p:cNvSpPr>
            <a:spLocks noChangeArrowheads="1"/>
          </p:cNvSpPr>
          <p:nvPr>
            <p:ph type="title"/>
          </p:nvPr>
        </p:nvSpPr>
        <p:spPr bwMode="auto">
          <a:xfrm>
            <a:off x="419100" y="0"/>
            <a:ext cx="15849600" cy="1054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t" anchorCtr="0" compatLnSpc="1">
            <a:prstTxWarp prst="textNoShape">
              <a:avLst/>
            </a:prstTxWarp>
          </a:bodyPr>
          <a:lstStyle/>
          <a:p>
            <a:pPr lvl="0"/>
            <a:r>
              <a:rPr lang="en-US" altLang="en-US">
                <a:sym typeface="Gill Sans" charset="0"/>
              </a:rPr>
              <a:t>Click to edit Master title style</a:t>
            </a:r>
          </a:p>
        </p:txBody>
      </p:sp>
      <p:sp>
        <p:nvSpPr>
          <p:cNvPr id="12291" name="Rectangle 2">
            <a:extLst>
              <a:ext uri="{FF2B5EF4-FFF2-40B4-BE49-F238E27FC236}">
                <a16:creationId xmlns:a16="http://schemas.microsoft.com/office/drawing/2014/main" id="{FAD6F929-CE68-47AA-9EB1-73C6CA5D41DC}"/>
              </a:ext>
            </a:extLst>
          </p:cNvPr>
          <p:cNvSpPr>
            <a:spLocks noChangeArrowheads="1"/>
          </p:cNvSpPr>
          <p:nvPr>
            <p:ph type="body" idx="1"/>
          </p:nvPr>
        </p:nvSpPr>
        <p:spPr bwMode="auto">
          <a:xfrm>
            <a:off x="419100" y="2133600"/>
            <a:ext cx="7848600" cy="701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t" anchorCtr="0" compatLnSpc="1">
            <a:prstTxWarp prst="textNoShape">
              <a:avLst/>
            </a:prstTxWarp>
          </a:bodyPr>
          <a:lstStyle/>
          <a:p>
            <a:pPr lvl="0"/>
            <a:r>
              <a:rPr lang="en-US" altLang="en-US">
                <a:sym typeface="Gill Sans" charset="0"/>
              </a:rPr>
              <a:t>Click to edit Master text styles</a:t>
            </a:r>
          </a:p>
          <a:p>
            <a:pPr lvl="1"/>
            <a:r>
              <a:rPr lang="en-US" altLang="en-US">
                <a:sym typeface="Gill Sans" charset="0"/>
              </a:rPr>
              <a:t>Second level</a:t>
            </a:r>
          </a:p>
          <a:p>
            <a:pPr lvl="2"/>
            <a:r>
              <a:rPr lang="en-US" altLang="en-US">
                <a:sym typeface="Gill Sans" charset="0"/>
              </a:rPr>
              <a:t>Third level</a:t>
            </a:r>
          </a:p>
          <a:p>
            <a:pPr lvl="3"/>
            <a:r>
              <a:rPr lang="en-US" altLang="en-US">
                <a:sym typeface="Gill Sans" charset="0"/>
              </a:rPr>
              <a:t>Fourth level</a:t>
            </a:r>
          </a:p>
          <a:p>
            <a:pPr lvl="4"/>
            <a:r>
              <a:rPr lang="en-US" altLang="en-US">
                <a:sym typeface="Gill Sans" charset="0"/>
              </a:rPr>
              <a:t>Fifth level</a:t>
            </a:r>
          </a:p>
        </p:txBody>
      </p:sp>
      <p:sp>
        <p:nvSpPr>
          <p:cNvPr id="2" name="Text Box 3">
            <a:extLst>
              <a:ext uri="{FF2B5EF4-FFF2-40B4-BE49-F238E27FC236}">
                <a16:creationId xmlns:a16="http://schemas.microsoft.com/office/drawing/2014/main" id="{BEB4739A-1FAD-49D4-B1E8-05F180369184}"/>
              </a:ext>
            </a:extLst>
          </p:cNvPr>
          <p:cNvSpPr txBox="1">
            <a:spLocks noGrp="1" noChangeArrowheads="1"/>
          </p:cNvSpPr>
          <p:nvPr>
            <p:ph type="sldNum" sz="quarter" idx="4"/>
          </p:nvPr>
        </p:nvSpPr>
        <p:spPr bwMode="auto">
          <a:xfrm>
            <a:off x="15773400" y="8686800"/>
            <a:ext cx="266700"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t" anchorCtr="0" compatLnSpc="1">
            <a:prstTxWarp prst="textNoShape">
              <a:avLst/>
            </a:prstTxWarp>
          </a:bodyPr>
          <a:lstStyle>
            <a:lvl1pPr algn="r" eaLnBrk="1" hangingPunct="1">
              <a:defRPr sz="1400">
                <a:cs typeface="Gill Sans" charset="0"/>
              </a:defRPr>
            </a:lvl1pPr>
          </a:lstStyle>
          <a:p>
            <a:fld id="{3A90FADD-36C0-4E38-A503-356EF19D85A8}"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Lst>
  <p:transition/>
  <p:hf hdr="0" ftr="0" dt="0"/>
  <p:txStyles>
    <p:titleStyle>
      <a:lvl1pPr algn="l" rtl="0" eaLnBrk="0" fontAlgn="base" hangingPunct="0">
        <a:spcBef>
          <a:spcPct val="0"/>
        </a:spcBef>
        <a:spcAft>
          <a:spcPct val="0"/>
        </a:spcAft>
        <a:defRPr sz="4600" kern="1200">
          <a:solidFill>
            <a:srgbClr val="000080"/>
          </a:solidFill>
          <a:latin typeface="+mj-lt"/>
          <a:ea typeface="+mj-ea"/>
          <a:cs typeface="+mj-cs"/>
          <a:sym typeface="Gill Sans" charset="0"/>
        </a:defRPr>
      </a:lvl1pPr>
      <a:lvl2pPr algn="l" rtl="0" eaLnBrk="0" fontAlgn="base" hangingPunct="0">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2pPr>
      <a:lvl3pPr algn="l" rtl="0" eaLnBrk="0" fontAlgn="base" hangingPunct="0">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3pPr>
      <a:lvl4pPr algn="l" rtl="0" eaLnBrk="0" fontAlgn="base" hangingPunct="0">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4pPr>
      <a:lvl5pPr algn="l" rtl="0" eaLnBrk="0" fontAlgn="base" hangingPunct="0">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5pPr>
      <a:lvl6pPr marL="457200" algn="l" rtl="0" fontAlgn="base">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6pPr>
      <a:lvl7pPr marL="914400" algn="l" rtl="0" fontAlgn="base">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7pPr>
      <a:lvl8pPr marL="1371600" algn="l" rtl="0" fontAlgn="base">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8pPr>
      <a:lvl9pPr marL="1828800" algn="l" rtl="0" fontAlgn="base">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9pPr>
    </p:titleStyle>
    <p:bodyStyle>
      <a:lvl1pPr marL="342900" indent="-342900" algn="l" rtl="0" eaLnBrk="0" fontAlgn="base" hangingPunct="0">
        <a:spcBef>
          <a:spcPts val="1000"/>
        </a:spcBef>
        <a:spcAft>
          <a:spcPct val="0"/>
        </a:spcAft>
        <a:buClr>
          <a:srgbClr val="000000"/>
        </a:buClr>
        <a:buSzPct val="100000"/>
        <a:buFont typeface="Gill Sans" charset="0"/>
        <a:buChar char="•"/>
        <a:defRPr sz="4000" kern="1200">
          <a:solidFill>
            <a:schemeClr val="tx1"/>
          </a:solidFill>
          <a:latin typeface="+mn-lt"/>
          <a:ea typeface="+mn-ea"/>
          <a:cs typeface="+mn-cs"/>
          <a:sym typeface="Gill Sans" charset="0"/>
        </a:defRPr>
      </a:lvl1pPr>
      <a:lvl2pPr marL="704850" indent="-285750" algn="l" rtl="0" eaLnBrk="0" fontAlgn="base" hangingPunct="0">
        <a:spcBef>
          <a:spcPts val="900"/>
        </a:spcBef>
        <a:spcAft>
          <a:spcPct val="0"/>
        </a:spcAft>
        <a:buClr>
          <a:srgbClr val="000000"/>
        </a:buClr>
        <a:buSzPct val="100000"/>
        <a:buFont typeface="Gill Sans" charset="0"/>
        <a:buChar char="–"/>
        <a:defRPr sz="3400" kern="1200">
          <a:solidFill>
            <a:schemeClr val="tx1"/>
          </a:solidFill>
          <a:latin typeface="+mn-lt"/>
          <a:ea typeface="+mn-ea"/>
          <a:cs typeface="+mn-cs"/>
          <a:sym typeface="Gill Sans" charset="0"/>
        </a:defRPr>
      </a:lvl2pPr>
      <a:lvl3pPr marL="1104900" indent="-228600" algn="l" rtl="0" eaLnBrk="0" fontAlgn="base" hangingPunct="0">
        <a:spcBef>
          <a:spcPts val="800"/>
        </a:spcBef>
        <a:spcAft>
          <a:spcPct val="0"/>
        </a:spcAft>
        <a:buClr>
          <a:srgbClr val="000000"/>
        </a:buClr>
        <a:buSzPct val="100000"/>
        <a:buFont typeface="Gill Sans" charset="0"/>
        <a:buChar char="•"/>
        <a:defRPr sz="3000" kern="1200">
          <a:solidFill>
            <a:schemeClr val="tx1"/>
          </a:solidFill>
          <a:latin typeface="+mn-lt"/>
          <a:ea typeface="+mn-ea"/>
          <a:cs typeface="+mn-cs"/>
          <a:sym typeface="Gill Sans" charset="0"/>
        </a:defRPr>
      </a:lvl3pPr>
      <a:lvl4pPr marL="1562100" indent="-228600" algn="l" rtl="0" eaLnBrk="0" fontAlgn="base" hangingPunct="0">
        <a:spcBef>
          <a:spcPts val="600"/>
        </a:spcBef>
        <a:spcAft>
          <a:spcPct val="0"/>
        </a:spcAft>
        <a:buClr>
          <a:srgbClr val="000000"/>
        </a:buClr>
        <a:buSzPct val="100000"/>
        <a:buFont typeface="Gill Sans" charset="0"/>
        <a:buChar char="–"/>
        <a:defRPr sz="2600" kern="1200">
          <a:solidFill>
            <a:schemeClr val="tx1"/>
          </a:solidFill>
          <a:latin typeface="+mn-lt"/>
          <a:ea typeface="+mn-ea"/>
          <a:cs typeface="+mn-cs"/>
          <a:sym typeface="Gill Sans" charset="0"/>
        </a:defRPr>
      </a:lvl4pPr>
      <a:lvl5pPr marL="2019300" indent="-228600" algn="l" rtl="0" eaLnBrk="0" fontAlgn="base" hangingPunct="0">
        <a:spcBef>
          <a:spcPts val="600"/>
        </a:spcBef>
        <a:spcAft>
          <a:spcPct val="0"/>
        </a:spcAft>
        <a:buClr>
          <a:srgbClr val="000000"/>
        </a:buClr>
        <a:buSzPct val="100000"/>
        <a:buFont typeface="Gill Sans" charset="0"/>
        <a:buChar char="»"/>
        <a:defRPr sz="2600" kern="1200">
          <a:solidFill>
            <a:schemeClr val="tx1"/>
          </a:solidFill>
          <a:latin typeface="+mn-lt"/>
          <a:ea typeface="+mn-ea"/>
          <a:cs typeface="+mn-cs"/>
          <a:sym typeface="Gill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3" name="Text Box 1">
            <a:extLst>
              <a:ext uri="{FF2B5EF4-FFF2-40B4-BE49-F238E27FC236}">
                <a16:creationId xmlns:a16="http://schemas.microsoft.com/office/drawing/2014/main" id="{449C1E78-6494-4D0D-A006-FD3D9FAE1F2E}"/>
              </a:ext>
            </a:extLst>
          </p:cNvPr>
          <p:cNvSpPr txBox="1">
            <a:spLocks noGrp="1" noChangeArrowheads="1"/>
          </p:cNvSpPr>
          <p:nvPr>
            <p:ph type="sldNum" sz="quarter" idx="4"/>
          </p:nvPr>
        </p:nvSpPr>
        <p:spPr bwMode="auto">
          <a:xfrm>
            <a:off x="15773400" y="8686800"/>
            <a:ext cx="266700"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t" anchorCtr="0" compatLnSpc="1">
            <a:prstTxWarp prst="textNoShape">
              <a:avLst/>
            </a:prstTxWarp>
          </a:bodyPr>
          <a:lstStyle>
            <a:lvl1pPr algn="r" eaLnBrk="1" hangingPunct="1">
              <a:defRPr sz="1400">
                <a:cs typeface="Gill Sans" charset="0"/>
              </a:defRPr>
            </a:lvl1pPr>
          </a:lstStyle>
          <a:p>
            <a:fld id="{1DADDAB6-4CF8-4A31-AA08-C95A01FCD151}"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Lst>
  <p:transition/>
  <p:hf hdr="0" ftr="0" dt="0"/>
  <p:txStyles>
    <p:titleStyle>
      <a:lvl1pPr algn="l" rtl="0" eaLnBrk="0" fontAlgn="base" hangingPunct="0">
        <a:spcBef>
          <a:spcPct val="0"/>
        </a:spcBef>
        <a:spcAft>
          <a:spcPct val="0"/>
        </a:spcAft>
        <a:defRPr sz="4600" kern="1200">
          <a:solidFill>
            <a:srgbClr val="000080"/>
          </a:solidFill>
          <a:latin typeface="+mj-lt"/>
          <a:ea typeface="+mj-ea"/>
          <a:cs typeface="+mj-cs"/>
          <a:sym typeface="Gill Sans" charset="0"/>
        </a:defRPr>
      </a:lvl1pPr>
      <a:lvl2pPr algn="l" rtl="0" eaLnBrk="0" fontAlgn="base" hangingPunct="0">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2pPr>
      <a:lvl3pPr algn="l" rtl="0" eaLnBrk="0" fontAlgn="base" hangingPunct="0">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3pPr>
      <a:lvl4pPr algn="l" rtl="0" eaLnBrk="0" fontAlgn="base" hangingPunct="0">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4pPr>
      <a:lvl5pPr algn="l" rtl="0" eaLnBrk="0" fontAlgn="base" hangingPunct="0">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5pPr>
      <a:lvl6pPr marL="457200" algn="l" rtl="0" fontAlgn="base">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6pPr>
      <a:lvl7pPr marL="914400" algn="l" rtl="0" fontAlgn="base">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7pPr>
      <a:lvl8pPr marL="1371600" algn="l" rtl="0" fontAlgn="base">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8pPr>
      <a:lvl9pPr marL="1828800" algn="l" rtl="0" fontAlgn="base">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9pPr>
    </p:titleStyle>
    <p:bodyStyle>
      <a:lvl1pPr marL="342900" indent="-342900" algn="l" rtl="0" eaLnBrk="0" fontAlgn="base" hangingPunct="0">
        <a:spcBef>
          <a:spcPts val="1000"/>
        </a:spcBef>
        <a:spcAft>
          <a:spcPct val="0"/>
        </a:spcAft>
        <a:buClr>
          <a:srgbClr val="000000"/>
        </a:buClr>
        <a:buSzPct val="100000"/>
        <a:buFont typeface="Gill Sans" charset="0"/>
        <a:buChar char="•"/>
        <a:defRPr sz="4000" kern="1200">
          <a:solidFill>
            <a:schemeClr val="tx1"/>
          </a:solidFill>
          <a:latin typeface="+mn-lt"/>
          <a:ea typeface="+mn-ea"/>
          <a:cs typeface="+mn-cs"/>
          <a:sym typeface="Gill Sans" charset="0"/>
        </a:defRPr>
      </a:lvl1pPr>
      <a:lvl2pPr marL="742950" indent="-285750" algn="l" rtl="0" eaLnBrk="0" fontAlgn="base" hangingPunct="0">
        <a:spcBef>
          <a:spcPts val="900"/>
        </a:spcBef>
        <a:spcAft>
          <a:spcPct val="0"/>
        </a:spcAft>
        <a:buClr>
          <a:srgbClr val="000000"/>
        </a:buClr>
        <a:buSzPct val="100000"/>
        <a:buFont typeface="Gill Sans" charset="0"/>
        <a:buChar char="–"/>
        <a:defRPr sz="3400" kern="1200">
          <a:solidFill>
            <a:schemeClr val="tx1"/>
          </a:solidFill>
          <a:latin typeface="+mn-lt"/>
          <a:ea typeface="+mn-ea"/>
          <a:cs typeface="+mn-cs"/>
          <a:sym typeface="Gill Sans" charset="0"/>
        </a:defRPr>
      </a:lvl2pPr>
      <a:lvl3pPr marL="1143000" indent="-228600" algn="l" rtl="0" eaLnBrk="0" fontAlgn="base" hangingPunct="0">
        <a:spcBef>
          <a:spcPts val="800"/>
        </a:spcBef>
        <a:spcAft>
          <a:spcPct val="0"/>
        </a:spcAft>
        <a:buClr>
          <a:srgbClr val="000000"/>
        </a:buClr>
        <a:buSzPct val="100000"/>
        <a:buFont typeface="Gill Sans" charset="0"/>
        <a:buChar char="•"/>
        <a:defRPr sz="3000" kern="1200">
          <a:solidFill>
            <a:schemeClr val="tx1"/>
          </a:solidFill>
          <a:latin typeface="+mn-lt"/>
          <a:ea typeface="+mn-ea"/>
          <a:cs typeface="+mn-cs"/>
          <a:sym typeface="Gill Sans" charset="0"/>
        </a:defRPr>
      </a:lvl3pPr>
      <a:lvl4pPr marL="1600200" indent="-228600" algn="l" rtl="0" eaLnBrk="0" fontAlgn="base" hangingPunct="0">
        <a:spcBef>
          <a:spcPts val="600"/>
        </a:spcBef>
        <a:spcAft>
          <a:spcPct val="0"/>
        </a:spcAft>
        <a:buClr>
          <a:srgbClr val="000000"/>
        </a:buClr>
        <a:buSzPct val="100000"/>
        <a:buFont typeface="Gill Sans" charset="0"/>
        <a:buChar char="–"/>
        <a:defRPr sz="2600" kern="1200">
          <a:solidFill>
            <a:schemeClr val="tx1"/>
          </a:solidFill>
          <a:latin typeface="+mn-lt"/>
          <a:ea typeface="+mn-ea"/>
          <a:cs typeface="+mn-cs"/>
          <a:sym typeface="Gill Sans" charset="0"/>
        </a:defRPr>
      </a:lvl4pPr>
      <a:lvl5pPr marL="2057400" indent="-228600" algn="l" rtl="0" eaLnBrk="0" fontAlgn="base" hangingPunct="0">
        <a:spcBef>
          <a:spcPts val="600"/>
        </a:spcBef>
        <a:spcAft>
          <a:spcPct val="0"/>
        </a:spcAft>
        <a:buClr>
          <a:srgbClr val="000000"/>
        </a:buClr>
        <a:buSzPct val="100000"/>
        <a:buFont typeface="Gill Sans" charset="0"/>
        <a:buChar char="»"/>
        <a:defRPr sz="2600" kern="1200">
          <a:solidFill>
            <a:schemeClr val="tx1"/>
          </a:solidFill>
          <a:latin typeface="+mn-lt"/>
          <a:ea typeface="+mn-ea"/>
          <a:cs typeface="+mn-cs"/>
          <a:sym typeface="Gill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1">
            <a:extLst>
              <a:ext uri="{FF2B5EF4-FFF2-40B4-BE49-F238E27FC236}">
                <a16:creationId xmlns:a16="http://schemas.microsoft.com/office/drawing/2014/main" id="{F31D10DB-3FBC-44C9-AEB6-DADFCEBB7705}"/>
              </a:ext>
            </a:extLst>
          </p:cNvPr>
          <p:cNvSpPr>
            <a:spLocks noChangeArrowheads="1"/>
          </p:cNvSpPr>
          <p:nvPr>
            <p:ph type="title"/>
          </p:nvPr>
        </p:nvSpPr>
        <p:spPr bwMode="auto">
          <a:xfrm>
            <a:off x="419100" y="0"/>
            <a:ext cx="15849600" cy="1054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en-US">
                <a:sym typeface="Gill Sans" charset="0"/>
              </a:rPr>
              <a:t>Click to edit Master title style</a:t>
            </a:r>
          </a:p>
        </p:txBody>
      </p:sp>
      <p:sp>
        <p:nvSpPr>
          <p:cNvPr id="14339" name="Rectangle 2">
            <a:extLst>
              <a:ext uri="{FF2B5EF4-FFF2-40B4-BE49-F238E27FC236}">
                <a16:creationId xmlns:a16="http://schemas.microsoft.com/office/drawing/2014/main" id="{5B84A401-2EFD-445C-A8AE-CBC25D22BA3B}"/>
              </a:ext>
            </a:extLst>
          </p:cNvPr>
          <p:cNvSpPr>
            <a:spLocks noChangeArrowheads="1"/>
          </p:cNvSpPr>
          <p:nvPr>
            <p:ph type="body" idx="1"/>
          </p:nvPr>
        </p:nvSpPr>
        <p:spPr bwMode="auto">
          <a:xfrm>
            <a:off x="419100" y="1104900"/>
            <a:ext cx="15849600" cy="803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t" anchorCtr="0" compatLnSpc="1">
            <a:prstTxWarp prst="textNoShape">
              <a:avLst/>
            </a:prstTxWarp>
          </a:bodyPr>
          <a:lstStyle/>
          <a:p>
            <a:pPr lvl="0"/>
            <a:r>
              <a:rPr lang="en-US" altLang="en-US">
                <a:sym typeface="Gill Sans" charset="0"/>
              </a:rPr>
              <a:t>Click to edit Master text styles</a:t>
            </a:r>
          </a:p>
          <a:p>
            <a:pPr lvl="1"/>
            <a:r>
              <a:rPr lang="en-US" altLang="en-US">
                <a:sym typeface="Gill Sans" charset="0"/>
              </a:rPr>
              <a:t>Second level</a:t>
            </a:r>
          </a:p>
          <a:p>
            <a:pPr lvl="2"/>
            <a:r>
              <a:rPr lang="en-US" altLang="en-US">
                <a:sym typeface="Gill Sans" charset="0"/>
              </a:rPr>
              <a:t>Third level</a:t>
            </a:r>
          </a:p>
          <a:p>
            <a:pPr lvl="3"/>
            <a:r>
              <a:rPr lang="en-US" altLang="en-US">
                <a:sym typeface="Gill Sans" charset="0"/>
              </a:rPr>
              <a:t>Fourth level</a:t>
            </a:r>
          </a:p>
          <a:p>
            <a:pPr lvl="4"/>
            <a:r>
              <a:rPr lang="en-US" altLang="en-US">
                <a:sym typeface="Gill Sans" charset="0"/>
              </a:rPr>
              <a:t>Fifth level</a:t>
            </a:r>
          </a:p>
        </p:txBody>
      </p:sp>
      <p:sp>
        <p:nvSpPr>
          <p:cNvPr id="2" name="Text Box 3">
            <a:extLst>
              <a:ext uri="{FF2B5EF4-FFF2-40B4-BE49-F238E27FC236}">
                <a16:creationId xmlns:a16="http://schemas.microsoft.com/office/drawing/2014/main" id="{732884FB-75F3-479F-911D-26BA2A04503E}"/>
              </a:ext>
            </a:extLst>
          </p:cNvPr>
          <p:cNvSpPr txBox="1">
            <a:spLocks noGrp="1" noChangeArrowheads="1"/>
          </p:cNvSpPr>
          <p:nvPr>
            <p:ph type="sldNum" sz="quarter" idx="4"/>
          </p:nvPr>
        </p:nvSpPr>
        <p:spPr bwMode="auto">
          <a:xfrm>
            <a:off x="15773400" y="8686800"/>
            <a:ext cx="266700"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t" anchorCtr="0" compatLnSpc="1">
            <a:prstTxWarp prst="textNoShape">
              <a:avLst/>
            </a:prstTxWarp>
          </a:bodyPr>
          <a:lstStyle>
            <a:lvl1pPr algn="r" eaLnBrk="1" hangingPunct="1">
              <a:defRPr sz="1400">
                <a:cs typeface="Gill Sans" charset="0"/>
              </a:defRPr>
            </a:lvl1pPr>
          </a:lstStyle>
          <a:p>
            <a:fld id="{BAA88AC4-5E4D-414C-A35D-343B60365E3F}"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Lst>
  <p:transition/>
  <p:hf hdr="0" ftr="0" dt="0"/>
  <p:txStyles>
    <p:titleStyle>
      <a:lvl1pPr algn="l" rtl="0" eaLnBrk="0" fontAlgn="base" hangingPunct="0">
        <a:spcBef>
          <a:spcPct val="0"/>
        </a:spcBef>
        <a:spcAft>
          <a:spcPct val="0"/>
        </a:spcAft>
        <a:defRPr sz="4600" kern="1200">
          <a:solidFill>
            <a:srgbClr val="000080"/>
          </a:solidFill>
          <a:latin typeface="+mj-lt"/>
          <a:ea typeface="+mj-ea"/>
          <a:cs typeface="+mj-cs"/>
          <a:sym typeface="Gill Sans" charset="0"/>
        </a:defRPr>
      </a:lvl1pPr>
      <a:lvl2pPr algn="l" rtl="0" eaLnBrk="0" fontAlgn="base" hangingPunct="0">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2pPr>
      <a:lvl3pPr algn="l" rtl="0" eaLnBrk="0" fontAlgn="base" hangingPunct="0">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3pPr>
      <a:lvl4pPr algn="l" rtl="0" eaLnBrk="0" fontAlgn="base" hangingPunct="0">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4pPr>
      <a:lvl5pPr algn="l" rtl="0" eaLnBrk="0" fontAlgn="base" hangingPunct="0">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5pPr>
      <a:lvl6pPr marL="457200" algn="l" rtl="0" fontAlgn="base">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6pPr>
      <a:lvl7pPr marL="914400" algn="l" rtl="0" fontAlgn="base">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7pPr>
      <a:lvl8pPr marL="1371600" algn="l" rtl="0" fontAlgn="base">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8pPr>
      <a:lvl9pPr marL="1828800" algn="l" rtl="0" fontAlgn="base">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9pPr>
    </p:titleStyle>
    <p:bodyStyle>
      <a:lvl1pPr marL="342900" indent="-342900" algn="l" rtl="0" eaLnBrk="0" fontAlgn="base" hangingPunct="0">
        <a:spcBef>
          <a:spcPts val="1000"/>
        </a:spcBef>
        <a:spcAft>
          <a:spcPct val="0"/>
        </a:spcAft>
        <a:buClr>
          <a:srgbClr val="000000"/>
        </a:buClr>
        <a:buSzPct val="100000"/>
        <a:buFont typeface="Gill Sans" charset="0"/>
        <a:buChar char="•"/>
        <a:defRPr sz="4000" kern="1200">
          <a:solidFill>
            <a:schemeClr val="tx1"/>
          </a:solidFill>
          <a:latin typeface="+mn-lt"/>
          <a:ea typeface="+mn-ea"/>
          <a:cs typeface="+mn-cs"/>
          <a:sym typeface="Gill Sans" charset="0"/>
        </a:defRPr>
      </a:lvl1pPr>
      <a:lvl2pPr marL="704850" indent="-285750" algn="l" rtl="0" eaLnBrk="0" fontAlgn="base" hangingPunct="0">
        <a:spcBef>
          <a:spcPts val="900"/>
        </a:spcBef>
        <a:spcAft>
          <a:spcPct val="0"/>
        </a:spcAft>
        <a:buClr>
          <a:srgbClr val="000000"/>
        </a:buClr>
        <a:buSzPct val="100000"/>
        <a:buFont typeface="Gill Sans" charset="0"/>
        <a:buChar char="–"/>
        <a:defRPr sz="3400" kern="1200">
          <a:solidFill>
            <a:schemeClr val="tx1"/>
          </a:solidFill>
          <a:latin typeface="+mn-lt"/>
          <a:ea typeface="+mn-ea"/>
          <a:cs typeface="+mn-cs"/>
          <a:sym typeface="Gill Sans" charset="0"/>
        </a:defRPr>
      </a:lvl2pPr>
      <a:lvl3pPr marL="1104900" indent="-228600" algn="l" rtl="0" eaLnBrk="0" fontAlgn="base" hangingPunct="0">
        <a:spcBef>
          <a:spcPts val="800"/>
        </a:spcBef>
        <a:spcAft>
          <a:spcPct val="0"/>
        </a:spcAft>
        <a:buClr>
          <a:srgbClr val="000000"/>
        </a:buClr>
        <a:buSzPct val="100000"/>
        <a:buFont typeface="Gill Sans" charset="0"/>
        <a:buChar char="•"/>
        <a:defRPr sz="3000" kern="1200">
          <a:solidFill>
            <a:schemeClr val="tx1"/>
          </a:solidFill>
          <a:latin typeface="+mn-lt"/>
          <a:ea typeface="+mn-ea"/>
          <a:cs typeface="+mn-cs"/>
          <a:sym typeface="Gill Sans" charset="0"/>
        </a:defRPr>
      </a:lvl3pPr>
      <a:lvl4pPr marL="1562100" indent="-228600" algn="l" rtl="0" eaLnBrk="0" fontAlgn="base" hangingPunct="0">
        <a:spcBef>
          <a:spcPts val="600"/>
        </a:spcBef>
        <a:spcAft>
          <a:spcPct val="0"/>
        </a:spcAft>
        <a:buClr>
          <a:srgbClr val="000000"/>
        </a:buClr>
        <a:buSzPct val="100000"/>
        <a:buFont typeface="Gill Sans" charset="0"/>
        <a:buChar char="–"/>
        <a:defRPr sz="2600" kern="1200">
          <a:solidFill>
            <a:schemeClr val="tx1"/>
          </a:solidFill>
          <a:latin typeface="+mn-lt"/>
          <a:ea typeface="+mn-ea"/>
          <a:cs typeface="+mn-cs"/>
          <a:sym typeface="Gill Sans" charset="0"/>
        </a:defRPr>
      </a:lvl4pPr>
      <a:lvl5pPr marL="2019300" indent="-228600" algn="l" rtl="0" eaLnBrk="0" fontAlgn="base" hangingPunct="0">
        <a:spcBef>
          <a:spcPts val="600"/>
        </a:spcBef>
        <a:spcAft>
          <a:spcPct val="0"/>
        </a:spcAft>
        <a:buClr>
          <a:srgbClr val="000000"/>
        </a:buClr>
        <a:buSzPct val="100000"/>
        <a:buFont typeface="Gill Sans" charset="0"/>
        <a:buChar char="»"/>
        <a:defRPr sz="2600" kern="1200">
          <a:solidFill>
            <a:schemeClr val="tx1"/>
          </a:solidFill>
          <a:latin typeface="+mn-lt"/>
          <a:ea typeface="+mn-ea"/>
          <a:cs typeface="+mn-cs"/>
          <a:sym typeface="Gill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1">
            <a:extLst>
              <a:ext uri="{FF2B5EF4-FFF2-40B4-BE49-F238E27FC236}">
                <a16:creationId xmlns:a16="http://schemas.microsoft.com/office/drawing/2014/main" id="{A771CC83-F665-4E40-8517-0125A7EC74C7}"/>
              </a:ext>
            </a:extLst>
          </p:cNvPr>
          <p:cNvSpPr>
            <a:spLocks noChangeArrowheads="1"/>
          </p:cNvSpPr>
          <p:nvPr>
            <p:ph type="title"/>
          </p:nvPr>
        </p:nvSpPr>
        <p:spPr bwMode="auto">
          <a:xfrm>
            <a:off x="419100" y="0"/>
            <a:ext cx="15849600" cy="1054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t" anchorCtr="0" compatLnSpc="1">
            <a:prstTxWarp prst="textNoShape">
              <a:avLst/>
            </a:prstTxWarp>
          </a:bodyPr>
          <a:lstStyle/>
          <a:p>
            <a:pPr lvl="0"/>
            <a:r>
              <a:rPr lang="en-US" altLang="en-US">
                <a:sym typeface="Gill Sans" charset="0"/>
              </a:rPr>
              <a:t>Click to edit Master title style</a:t>
            </a:r>
          </a:p>
        </p:txBody>
      </p:sp>
      <p:sp>
        <p:nvSpPr>
          <p:cNvPr id="15363" name="Rectangle 2">
            <a:extLst>
              <a:ext uri="{FF2B5EF4-FFF2-40B4-BE49-F238E27FC236}">
                <a16:creationId xmlns:a16="http://schemas.microsoft.com/office/drawing/2014/main" id="{738E5DB3-7F2A-4828-AA33-020D34FFE3ED}"/>
              </a:ext>
            </a:extLst>
          </p:cNvPr>
          <p:cNvSpPr>
            <a:spLocks noChangeArrowheads="1"/>
          </p:cNvSpPr>
          <p:nvPr>
            <p:ph type="body" idx="1"/>
          </p:nvPr>
        </p:nvSpPr>
        <p:spPr bwMode="auto">
          <a:xfrm>
            <a:off x="419100" y="2133600"/>
            <a:ext cx="15849600" cy="701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t" anchorCtr="0" compatLnSpc="1">
            <a:prstTxWarp prst="textNoShape">
              <a:avLst/>
            </a:prstTxWarp>
          </a:bodyPr>
          <a:lstStyle/>
          <a:p>
            <a:pPr lvl="0"/>
            <a:r>
              <a:rPr lang="en-US" altLang="en-US">
                <a:sym typeface="Gill Sans" charset="0"/>
              </a:rPr>
              <a:t>Click to edit Master text styles</a:t>
            </a:r>
          </a:p>
          <a:p>
            <a:pPr lvl="1"/>
            <a:r>
              <a:rPr lang="en-US" altLang="en-US">
                <a:sym typeface="Gill Sans" charset="0"/>
              </a:rPr>
              <a:t>Second level</a:t>
            </a:r>
          </a:p>
          <a:p>
            <a:pPr lvl="2"/>
            <a:r>
              <a:rPr lang="en-US" altLang="en-US">
                <a:sym typeface="Gill Sans" charset="0"/>
              </a:rPr>
              <a:t>Third level</a:t>
            </a:r>
          </a:p>
          <a:p>
            <a:pPr lvl="3"/>
            <a:r>
              <a:rPr lang="en-US" altLang="en-US">
                <a:sym typeface="Gill Sans" charset="0"/>
              </a:rPr>
              <a:t>Fourth level</a:t>
            </a:r>
          </a:p>
          <a:p>
            <a:pPr lvl="4"/>
            <a:r>
              <a:rPr lang="en-US" altLang="en-US">
                <a:sym typeface="Gill Sans" charset="0"/>
              </a:rPr>
              <a:t>Fifth level</a:t>
            </a:r>
          </a:p>
        </p:txBody>
      </p:sp>
      <p:sp>
        <p:nvSpPr>
          <p:cNvPr id="2" name="Text Box 3">
            <a:extLst>
              <a:ext uri="{FF2B5EF4-FFF2-40B4-BE49-F238E27FC236}">
                <a16:creationId xmlns:a16="http://schemas.microsoft.com/office/drawing/2014/main" id="{809844F1-92A0-4AED-9D39-7C58EB004F9A}"/>
              </a:ext>
            </a:extLst>
          </p:cNvPr>
          <p:cNvSpPr txBox="1">
            <a:spLocks noGrp="1" noChangeArrowheads="1"/>
          </p:cNvSpPr>
          <p:nvPr>
            <p:ph type="sldNum" sz="quarter" idx="4"/>
          </p:nvPr>
        </p:nvSpPr>
        <p:spPr bwMode="auto">
          <a:xfrm>
            <a:off x="15773400" y="8686800"/>
            <a:ext cx="266700"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t" anchorCtr="0" compatLnSpc="1">
            <a:prstTxWarp prst="textNoShape">
              <a:avLst/>
            </a:prstTxWarp>
          </a:bodyPr>
          <a:lstStyle>
            <a:lvl1pPr algn="r" eaLnBrk="1" hangingPunct="1">
              <a:defRPr sz="1400">
                <a:cs typeface="Gill Sans" charset="0"/>
              </a:defRPr>
            </a:lvl1pPr>
          </a:lstStyle>
          <a:p>
            <a:fld id="{ACE70C88-0AA9-4A89-9431-D379994D5117}"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ransition/>
  <p:hf hdr="0" ftr="0" dt="0"/>
  <p:txStyles>
    <p:titleStyle>
      <a:lvl1pPr algn="l" rtl="0" eaLnBrk="0" fontAlgn="base" hangingPunct="0">
        <a:spcBef>
          <a:spcPct val="0"/>
        </a:spcBef>
        <a:spcAft>
          <a:spcPct val="0"/>
        </a:spcAft>
        <a:defRPr sz="4600" kern="1200">
          <a:solidFill>
            <a:srgbClr val="000080"/>
          </a:solidFill>
          <a:latin typeface="+mj-lt"/>
          <a:ea typeface="+mj-ea"/>
          <a:cs typeface="+mj-cs"/>
          <a:sym typeface="Gill Sans" charset="0"/>
        </a:defRPr>
      </a:lvl1pPr>
      <a:lvl2pPr algn="l" rtl="0" eaLnBrk="0" fontAlgn="base" hangingPunct="0">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2pPr>
      <a:lvl3pPr algn="l" rtl="0" eaLnBrk="0" fontAlgn="base" hangingPunct="0">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3pPr>
      <a:lvl4pPr algn="l" rtl="0" eaLnBrk="0" fontAlgn="base" hangingPunct="0">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4pPr>
      <a:lvl5pPr algn="l" rtl="0" eaLnBrk="0" fontAlgn="base" hangingPunct="0">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5pPr>
      <a:lvl6pPr marL="457200" algn="l" rtl="0" fontAlgn="base">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6pPr>
      <a:lvl7pPr marL="914400" algn="l" rtl="0" fontAlgn="base">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7pPr>
      <a:lvl8pPr marL="1371600" algn="l" rtl="0" fontAlgn="base">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8pPr>
      <a:lvl9pPr marL="1828800" algn="l" rtl="0" fontAlgn="base">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9pPr>
    </p:titleStyle>
    <p:bodyStyle>
      <a:lvl1pPr marL="342900" indent="-342900" algn="l" rtl="0" eaLnBrk="0" fontAlgn="base" hangingPunct="0">
        <a:spcBef>
          <a:spcPts val="1000"/>
        </a:spcBef>
        <a:spcAft>
          <a:spcPct val="0"/>
        </a:spcAft>
        <a:buClr>
          <a:srgbClr val="000000"/>
        </a:buClr>
        <a:buSzPct val="100000"/>
        <a:buFont typeface="Gill Sans" charset="0"/>
        <a:buChar char="•"/>
        <a:defRPr sz="4000" kern="1200">
          <a:solidFill>
            <a:schemeClr val="tx1"/>
          </a:solidFill>
          <a:latin typeface="+mn-lt"/>
          <a:ea typeface="+mn-ea"/>
          <a:cs typeface="+mn-cs"/>
          <a:sym typeface="Gill Sans" charset="0"/>
        </a:defRPr>
      </a:lvl1pPr>
      <a:lvl2pPr marL="704850" indent="-285750" algn="l" rtl="0" eaLnBrk="0" fontAlgn="base" hangingPunct="0">
        <a:spcBef>
          <a:spcPts val="900"/>
        </a:spcBef>
        <a:spcAft>
          <a:spcPct val="0"/>
        </a:spcAft>
        <a:buClr>
          <a:srgbClr val="000000"/>
        </a:buClr>
        <a:buSzPct val="100000"/>
        <a:buFont typeface="Gill Sans" charset="0"/>
        <a:buChar char="–"/>
        <a:defRPr sz="3400" kern="1200">
          <a:solidFill>
            <a:schemeClr val="tx1"/>
          </a:solidFill>
          <a:latin typeface="+mn-lt"/>
          <a:ea typeface="+mn-ea"/>
          <a:cs typeface="+mn-cs"/>
          <a:sym typeface="Gill Sans" charset="0"/>
        </a:defRPr>
      </a:lvl2pPr>
      <a:lvl3pPr marL="1104900" indent="-228600" algn="l" rtl="0" eaLnBrk="0" fontAlgn="base" hangingPunct="0">
        <a:spcBef>
          <a:spcPts val="800"/>
        </a:spcBef>
        <a:spcAft>
          <a:spcPct val="0"/>
        </a:spcAft>
        <a:buClr>
          <a:srgbClr val="000000"/>
        </a:buClr>
        <a:buSzPct val="100000"/>
        <a:buFont typeface="Gill Sans" charset="0"/>
        <a:buChar char="•"/>
        <a:defRPr sz="3000" kern="1200">
          <a:solidFill>
            <a:schemeClr val="tx1"/>
          </a:solidFill>
          <a:latin typeface="+mn-lt"/>
          <a:ea typeface="+mn-ea"/>
          <a:cs typeface="+mn-cs"/>
          <a:sym typeface="Gill Sans" charset="0"/>
        </a:defRPr>
      </a:lvl3pPr>
      <a:lvl4pPr marL="1562100" indent="-228600" algn="l" rtl="0" eaLnBrk="0" fontAlgn="base" hangingPunct="0">
        <a:spcBef>
          <a:spcPts val="600"/>
        </a:spcBef>
        <a:spcAft>
          <a:spcPct val="0"/>
        </a:spcAft>
        <a:buClr>
          <a:srgbClr val="000000"/>
        </a:buClr>
        <a:buSzPct val="100000"/>
        <a:buFont typeface="Gill Sans" charset="0"/>
        <a:buChar char="–"/>
        <a:defRPr sz="2600" kern="1200">
          <a:solidFill>
            <a:schemeClr val="tx1"/>
          </a:solidFill>
          <a:latin typeface="+mn-lt"/>
          <a:ea typeface="+mn-ea"/>
          <a:cs typeface="+mn-cs"/>
          <a:sym typeface="Gill Sans" charset="0"/>
        </a:defRPr>
      </a:lvl4pPr>
      <a:lvl5pPr marL="2019300" indent="-228600" algn="l" rtl="0" eaLnBrk="0" fontAlgn="base" hangingPunct="0">
        <a:spcBef>
          <a:spcPts val="600"/>
        </a:spcBef>
        <a:spcAft>
          <a:spcPct val="0"/>
        </a:spcAft>
        <a:buClr>
          <a:srgbClr val="000000"/>
        </a:buClr>
        <a:buSzPct val="100000"/>
        <a:buFont typeface="Gill Sans" charset="0"/>
        <a:buChar char="»"/>
        <a:defRPr sz="2600" kern="1200">
          <a:solidFill>
            <a:schemeClr val="tx1"/>
          </a:solidFill>
          <a:latin typeface="+mn-lt"/>
          <a:ea typeface="+mn-ea"/>
          <a:cs typeface="+mn-cs"/>
          <a:sym typeface="Gill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1">
            <a:extLst>
              <a:ext uri="{FF2B5EF4-FFF2-40B4-BE49-F238E27FC236}">
                <a16:creationId xmlns:a16="http://schemas.microsoft.com/office/drawing/2014/main" id="{A32866B8-00DF-4577-81D7-2DA1D68FAA68}"/>
              </a:ext>
            </a:extLst>
          </p:cNvPr>
          <p:cNvSpPr>
            <a:spLocks noChangeArrowheads="1"/>
          </p:cNvSpPr>
          <p:nvPr>
            <p:ph type="title"/>
          </p:nvPr>
        </p:nvSpPr>
        <p:spPr bwMode="auto">
          <a:xfrm>
            <a:off x="419100" y="0"/>
            <a:ext cx="15849600" cy="1054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en-US">
                <a:sym typeface="Gill Sans" charset="0"/>
              </a:rPr>
              <a:t>Click to edit Master title style</a:t>
            </a:r>
          </a:p>
        </p:txBody>
      </p:sp>
      <p:sp>
        <p:nvSpPr>
          <p:cNvPr id="2051" name="Rectangle 2">
            <a:extLst>
              <a:ext uri="{FF2B5EF4-FFF2-40B4-BE49-F238E27FC236}">
                <a16:creationId xmlns:a16="http://schemas.microsoft.com/office/drawing/2014/main" id="{B326153F-7B42-4F4D-B413-55AAEE6ECE16}"/>
              </a:ext>
            </a:extLst>
          </p:cNvPr>
          <p:cNvSpPr>
            <a:spLocks noChangeArrowheads="1"/>
          </p:cNvSpPr>
          <p:nvPr>
            <p:ph type="body" idx="1"/>
          </p:nvPr>
        </p:nvSpPr>
        <p:spPr bwMode="auto">
          <a:xfrm>
            <a:off x="419100" y="1104900"/>
            <a:ext cx="15849600" cy="803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t" anchorCtr="0" compatLnSpc="1">
            <a:prstTxWarp prst="textNoShape">
              <a:avLst/>
            </a:prstTxWarp>
          </a:bodyPr>
          <a:lstStyle/>
          <a:p>
            <a:pPr lvl="0"/>
            <a:r>
              <a:rPr lang="en-US" altLang="en-US">
                <a:sym typeface="Gill Sans" charset="0"/>
              </a:rPr>
              <a:t>Click to edit Master text styles</a:t>
            </a:r>
          </a:p>
          <a:p>
            <a:pPr lvl="1"/>
            <a:r>
              <a:rPr lang="en-US" altLang="en-US">
                <a:sym typeface="Gill Sans" charset="0"/>
              </a:rPr>
              <a:t>Second level</a:t>
            </a:r>
          </a:p>
          <a:p>
            <a:pPr lvl="2"/>
            <a:r>
              <a:rPr lang="en-US" altLang="en-US">
                <a:sym typeface="Gill Sans" charset="0"/>
              </a:rPr>
              <a:t>Third level</a:t>
            </a:r>
          </a:p>
          <a:p>
            <a:pPr lvl="3"/>
            <a:r>
              <a:rPr lang="en-US" altLang="en-US">
                <a:sym typeface="Gill Sans" charset="0"/>
              </a:rPr>
              <a:t>Fourth level</a:t>
            </a:r>
          </a:p>
          <a:p>
            <a:pPr lvl="4"/>
            <a:r>
              <a:rPr lang="en-US" altLang="en-US">
                <a:sym typeface="Gill Sans" charset="0"/>
              </a:rPr>
              <a:t>Fifth level</a:t>
            </a:r>
          </a:p>
        </p:txBody>
      </p:sp>
      <p:sp>
        <p:nvSpPr>
          <p:cNvPr id="2" name="Text Box 3">
            <a:extLst>
              <a:ext uri="{FF2B5EF4-FFF2-40B4-BE49-F238E27FC236}">
                <a16:creationId xmlns:a16="http://schemas.microsoft.com/office/drawing/2014/main" id="{BAB693D2-A8D1-4F7D-BC0C-F51BD405E2BB}"/>
              </a:ext>
            </a:extLst>
          </p:cNvPr>
          <p:cNvSpPr txBox="1">
            <a:spLocks noGrp="1" noChangeArrowheads="1"/>
          </p:cNvSpPr>
          <p:nvPr>
            <p:ph type="sldNum" sz="quarter" idx="4"/>
          </p:nvPr>
        </p:nvSpPr>
        <p:spPr bwMode="auto">
          <a:xfrm>
            <a:off x="15773400" y="8686800"/>
            <a:ext cx="266700"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t" anchorCtr="0" compatLnSpc="1">
            <a:prstTxWarp prst="textNoShape">
              <a:avLst/>
            </a:prstTxWarp>
          </a:bodyPr>
          <a:lstStyle>
            <a:lvl1pPr algn="r" eaLnBrk="1" hangingPunct="1">
              <a:defRPr sz="1400">
                <a:cs typeface="Gill Sans" charset="0"/>
              </a:defRPr>
            </a:lvl1pPr>
          </a:lstStyle>
          <a:p>
            <a:fld id="{9834705D-1FE4-4162-95C7-27810B7970AD}"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ransition/>
  <p:hf hdr="0" ftr="0" dt="0"/>
  <p:txStyles>
    <p:titleStyle>
      <a:lvl1pPr algn="l" rtl="0" eaLnBrk="0" fontAlgn="base" hangingPunct="0">
        <a:spcBef>
          <a:spcPct val="0"/>
        </a:spcBef>
        <a:spcAft>
          <a:spcPct val="0"/>
        </a:spcAft>
        <a:defRPr sz="4600" kern="1200">
          <a:solidFill>
            <a:srgbClr val="000080"/>
          </a:solidFill>
          <a:latin typeface="+mj-lt"/>
          <a:ea typeface="+mj-ea"/>
          <a:cs typeface="+mj-cs"/>
          <a:sym typeface="Gill Sans" charset="0"/>
        </a:defRPr>
      </a:lvl1pPr>
      <a:lvl2pPr algn="l" rtl="0" eaLnBrk="0" fontAlgn="base" hangingPunct="0">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2pPr>
      <a:lvl3pPr algn="l" rtl="0" eaLnBrk="0" fontAlgn="base" hangingPunct="0">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3pPr>
      <a:lvl4pPr algn="l" rtl="0" eaLnBrk="0" fontAlgn="base" hangingPunct="0">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4pPr>
      <a:lvl5pPr algn="l" rtl="0" eaLnBrk="0" fontAlgn="base" hangingPunct="0">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5pPr>
      <a:lvl6pPr marL="457200" algn="l" rtl="0" fontAlgn="base">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6pPr>
      <a:lvl7pPr marL="914400" algn="l" rtl="0" fontAlgn="base">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7pPr>
      <a:lvl8pPr marL="1371600" algn="l" rtl="0" fontAlgn="base">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8pPr>
      <a:lvl9pPr marL="1828800" algn="l" rtl="0" fontAlgn="base">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9pPr>
    </p:titleStyle>
    <p:bodyStyle>
      <a:lvl1pPr marL="342900" indent="-342900" algn="l" rtl="0" eaLnBrk="0" fontAlgn="base" hangingPunct="0">
        <a:spcBef>
          <a:spcPts val="1000"/>
        </a:spcBef>
        <a:spcAft>
          <a:spcPct val="0"/>
        </a:spcAft>
        <a:buClr>
          <a:srgbClr val="000000"/>
        </a:buClr>
        <a:buSzPct val="100000"/>
        <a:buFont typeface="Gill Sans" charset="0"/>
        <a:buChar char="•"/>
        <a:defRPr sz="4000" kern="1200">
          <a:solidFill>
            <a:schemeClr val="tx1"/>
          </a:solidFill>
          <a:latin typeface="+mn-lt"/>
          <a:ea typeface="+mn-ea"/>
          <a:cs typeface="+mn-cs"/>
          <a:sym typeface="Gill Sans" charset="0"/>
        </a:defRPr>
      </a:lvl1pPr>
      <a:lvl2pPr marL="704850" indent="-285750" algn="l" rtl="0" eaLnBrk="0" fontAlgn="base" hangingPunct="0">
        <a:spcBef>
          <a:spcPts val="900"/>
        </a:spcBef>
        <a:spcAft>
          <a:spcPct val="0"/>
        </a:spcAft>
        <a:buClr>
          <a:srgbClr val="000000"/>
        </a:buClr>
        <a:buSzPct val="100000"/>
        <a:buFont typeface="Gill Sans" charset="0"/>
        <a:buChar char="–"/>
        <a:defRPr sz="3400" kern="1200">
          <a:solidFill>
            <a:schemeClr val="tx1"/>
          </a:solidFill>
          <a:latin typeface="+mn-lt"/>
          <a:ea typeface="+mn-ea"/>
          <a:cs typeface="+mn-cs"/>
          <a:sym typeface="Gill Sans" charset="0"/>
        </a:defRPr>
      </a:lvl2pPr>
      <a:lvl3pPr marL="1104900" indent="-228600" algn="l" rtl="0" eaLnBrk="0" fontAlgn="base" hangingPunct="0">
        <a:spcBef>
          <a:spcPts val="800"/>
        </a:spcBef>
        <a:spcAft>
          <a:spcPct val="0"/>
        </a:spcAft>
        <a:buClr>
          <a:srgbClr val="000000"/>
        </a:buClr>
        <a:buSzPct val="100000"/>
        <a:buFont typeface="Gill Sans" charset="0"/>
        <a:buChar char="•"/>
        <a:defRPr sz="3000" kern="1200">
          <a:solidFill>
            <a:schemeClr val="tx1"/>
          </a:solidFill>
          <a:latin typeface="+mn-lt"/>
          <a:ea typeface="+mn-ea"/>
          <a:cs typeface="+mn-cs"/>
          <a:sym typeface="Gill Sans" charset="0"/>
        </a:defRPr>
      </a:lvl3pPr>
      <a:lvl4pPr marL="1562100" indent="-228600" algn="l" rtl="0" eaLnBrk="0" fontAlgn="base" hangingPunct="0">
        <a:spcBef>
          <a:spcPts val="600"/>
        </a:spcBef>
        <a:spcAft>
          <a:spcPct val="0"/>
        </a:spcAft>
        <a:buClr>
          <a:srgbClr val="000000"/>
        </a:buClr>
        <a:buSzPct val="100000"/>
        <a:buFont typeface="Gill Sans" charset="0"/>
        <a:buChar char="–"/>
        <a:defRPr sz="2600" kern="1200">
          <a:solidFill>
            <a:schemeClr val="tx1"/>
          </a:solidFill>
          <a:latin typeface="+mn-lt"/>
          <a:ea typeface="+mn-ea"/>
          <a:cs typeface="+mn-cs"/>
          <a:sym typeface="Gill Sans" charset="0"/>
        </a:defRPr>
      </a:lvl4pPr>
      <a:lvl5pPr marL="2019300" indent="-228600" algn="l" rtl="0" eaLnBrk="0" fontAlgn="base" hangingPunct="0">
        <a:spcBef>
          <a:spcPts val="600"/>
        </a:spcBef>
        <a:spcAft>
          <a:spcPct val="0"/>
        </a:spcAft>
        <a:buClr>
          <a:srgbClr val="000000"/>
        </a:buClr>
        <a:buSzPct val="100000"/>
        <a:buFont typeface="Gill Sans" charset="0"/>
        <a:buChar char="»"/>
        <a:defRPr sz="2600" kern="1200">
          <a:solidFill>
            <a:schemeClr val="tx1"/>
          </a:solidFill>
          <a:latin typeface="+mn-lt"/>
          <a:ea typeface="+mn-ea"/>
          <a:cs typeface="+mn-cs"/>
          <a:sym typeface="Gill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1">
            <a:extLst>
              <a:ext uri="{FF2B5EF4-FFF2-40B4-BE49-F238E27FC236}">
                <a16:creationId xmlns:a16="http://schemas.microsoft.com/office/drawing/2014/main" id="{45A1E018-464E-408F-9D00-F2AA11E5CCE4}"/>
              </a:ext>
            </a:extLst>
          </p:cNvPr>
          <p:cNvSpPr>
            <a:spLocks noChangeArrowheads="1"/>
          </p:cNvSpPr>
          <p:nvPr>
            <p:ph type="title"/>
          </p:nvPr>
        </p:nvSpPr>
        <p:spPr bwMode="auto">
          <a:xfrm>
            <a:off x="419100" y="0"/>
            <a:ext cx="15849600" cy="1054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en-US">
                <a:sym typeface="Gill Sans" charset="0"/>
              </a:rPr>
              <a:t>Click to edit Master title style</a:t>
            </a:r>
          </a:p>
        </p:txBody>
      </p:sp>
      <p:sp>
        <p:nvSpPr>
          <p:cNvPr id="3075" name="Rectangle 2">
            <a:extLst>
              <a:ext uri="{FF2B5EF4-FFF2-40B4-BE49-F238E27FC236}">
                <a16:creationId xmlns:a16="http://schemas.microsoft.com/office/drawing/2014/main" id="{682FAD52-3C91-4282-B304-E0229A18C2F1}"/>
              </a:ext>
            </a:extLst>
          </p:cNvPr>
          <p:cNvSpPr>
            <a:spLocks noChangeArrowheads="1"/>
          </p:cNvSpPr>
          <p:nvPr>
            <p:ph type="body" idx="1"/>
          </p:nvPr>
        </p:nvSpPr>
        <p:spPr bwMode="auto">
          <a:xfrm>
            <a:off x="419100" y="1104900"/>
            <a:ext cx="15849600" cy="803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t" anchorCtr="0" compatLnSpc="1">
            <a:prstTxWarp prst="textNoShape">
              <a:avLst/>
            </a:prstTxWarp>
          </a:bodyPr>
          <a:lstStyle/>
          <a:p>
            <a:pPr lvl="0"/>
            <a:r>
              <a:rPr lang="en-US" altLang="en-US">
                <a:sym typeface="Gill Sans" charset="0"/>
              </a:rPr>
              <a:t>Click to edit Master text styles</a:t>
            </a:r>
          </a:p>
          <a:p>
            <a:pPr lvl="1"/>
            <a:r>
              <a:rPr lang="en-US" altLang="en-US">
                <a:sym typeface="Gill Sans" charset="0"/>
              </a:rPr>
              <a:t>Second level</a:t>
            </a:r>
          </a:p>
          <a:p>
            <a:pPr lvl="2"/>
            <a:r>
              <a:rPr lang="en-US" altLang="en-US">
                <a:sym typeface="Gill Sans" charset="0"/>
              </a:rPr>
              <a:t>Third level</a:t>
            </a:r>
          </a:p>
          <a:p>
            <a:pPr lvl="3"/>
            <a:r>
              <a:rPr lang="en-US" altLang="en-US">
                <a:sym typeface="Gill Sans" charset="0"/>
              </a:rPr>
              <a:t>Fourth level</a:t>
            </a:r>
          </a:p>
          <a:p>
            <a:pPr lvl="4"/>
            <a:r>
              <a:rPr lang="en-US" altLang="en-US">
                <a:sym typeface="Gill Sans" charset="0"/>
              </a:rPr>
              <a:t>Fifth level</a:t>
            </a:r>
          </a:p>
        </p:txBody>
      </p:sp>
      <p:sp>
        <p:nvSpPr>
          <p:cNvPr id="2" name="Text Box 3">
            <a:extLst>
              <a:ext uri="{FF2B5EF4-FFF2-40B4-BE49-F238E27FC236}">
                <a16:creationId xmlns:a16="http://schemas.microsoft.com/office/drawing/2014/main" id="{1AD4A07E-31F5-470E-8B32-71773A22C7BE}"/>
              </a:ext>
            </a:extLst>
          </p:cNvPr>
          <p:cNvSpPr txBox="1">
            <a:spLocks noGrp="1" noChangeArrowheads="1"/>
          </p:cNvSpPr>
          <p:nvPr>
            <p:ph type="sldNum" sz="quarter" idx="4"/>
          </p:nvPr>
        </p:nvSpPr>
        <p:spPr bwMode="auto">
          <a:xfrm>
            <a:off x="15773400" y="8686800"/>
            <a:ext cx="266700"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t" anchorCtr="0" compatLnSpc="1">
            <a:prstTxWarp prst="textNoShape">
              <a:avLst/>
            </a:prstTxWarp>
          </a:bodyPr>
          <a:lstStyle>
            <a:lvl1pPr algn="r" eaLnBrk="1" hangingPunct="1">
              <a:defRPr sz="1400">
                <a:cs typeface="Gill Sans" charset="0"/>
              </a:defRPr>
            </a:lvl1pPr>
          </a:lstStyle>
          <a:p>
            <a:fld id="{0B20EB27-4EE1-49D4-A20D-17D8E78960E7}"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ransition/>
  <p:hf hdr="0" ftr="0" dt="0"/>
  <p:txStyles>
    <p:titleStyle>
      <a:lvl1pPr algn="l" rtl="0" eaLnBrk="0" fontAlgn="base" hangingPunct="0">
        <a:spcBef>
          <a:spcPct val="0"/>
        </a:spcBef>
        <a:spcAft>
          <a:spcPct val="0"/>
        </a:spcAft>
        <a:defRPr sz="4600" kern="1200">
          <a:solidFill>
            <a:srgbClr val="000080"/>
          </a:solidFill>
          <a:latin typeface="+mj-lt"/>
          <a:ea typeface="+mj-ea"/>
          <a:cs typeface="+mj-cs"/>
          <a:sym typeface="Gill Sans" charset="0"/>
        </a:defRPr>
      </a:lvl1pPr>
      <a:lvl2pPr algn="l" rtl="0" eaLnBrk="0" fontAlgn="base" hangingPunct="0">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2pPr>
      <a:lvl3pPr algn="l" rtl="0" eaLnBrk="0" fontAlgn="base" hangingPunct="0">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3pPr>
      <a:lvl4pPr algn="l" rtl="0" eaLnBrk="0" fontAlgn="base" hangingPunct="0">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4pPr>
      <a:lvl5pPr algn="l" rtl="0" eaLnBrk="0" fontAlgn="base" hangingPunct="0">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5pPr>
      <a:lvl6pPr marL="457200" algn="l" rtl="0" fontAlgn="base">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6pPr>
      <a:lvl7pPr marL="914400" algn="l" rtl="0" fontAlgn="base">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7pPr>
      <a:lvl8pPr marL="1371600" algn="l" rtl="0" fontAlgn="base">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8pPr>
      <a:lvl9pPr marL="1828800" algn="l" rtl="0" fontAlgn="base">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9pPr>
    </p:titleStyle>
    <p:bodyStyle>
      <a:lvl1pPr marL="342900" indent="-342900" algn="l" rtl="0" eaLnBrk="0" fontAlgn="base" hangingPunct="0">
        <a:spcBef>
          <a:spcPts val="1000"/>
        </a:spcBef>
        <a:spcAft>
          <a:spcPct val="0"/>
        </a:spcAft>
        <a:buClr>
          <a:srgbClr val="000000"/>
        </a:buClr>
        <a:buSzPct val="100000"/>
        <a:buFont typeface="Gill Sans" charset="0"/>
        <a:buChar char="•"/>
        <a:defRPr sz="4000" kern="1200">
          <a:solidFill>
            <a:schemeClr val="tx1"/>
          </a:solidFill>
          <a:latin typeface="+mn-lt"/>
          <a:ea typeface="+mn-ea"/>
          <a:cs typeface="+mn-cs"/>
          <a:sym typeface="Gill Sans" charset="0"/>
        </a:defRPr>
      </a:lvl1pPr>
      <a:lvl2pPr marL="704850" indent="-285750" algn="l" rtl="0" eaLnBrk="0" fontAlgn="base" hangingPunct="0">
        <a:spcBef>
          <a:spcPts val="900"/>
        </a:spcBef>
        <a:spcAft>
          <a:spcPct val="0"/>
        </a:spcAft>
        <a:buClr>
          <a:srgbClr val="000000"/>
        </a:buClr>
        <a:buSzPct val="100000"/>
        <a:buFont typeface="Gill Sans" charset="0"/>
        <a:buChar char="–"/>
        <a:defRPr sz="3400" kern="1200">
          <a:solidFill>
            <a:schemeClr val="tx1"/>
          </a:solidFill>
          <a:latin typeface="+mn-lt"/>
          <a:ea typeface="+mn-ea"/>
          <a:cs typeface="+mn-cs"/>
          <a:sym typeface="Gill Sans" charset="0"/>
        </a:defRPr>
      </a:lvl2pPr>
      <a:lvl3pPr marL="1104900" indent="-228600" algn="l" rtl="0" eaLnBrk="0" fontAlgn="base" hangingPunct="0">
        <a:spcBef>
          <a:spcPts val="800"/>
        </a:spcBef>
        <a:spcAft>
          <a:spcPct val="0"/>
        </a:spcAft>
        <a:buClr>
          <a:srgbClr val="000000"/>
        </a:buClr>
        <a:buSzPct val="100000"/>
        <a:buFont typeface="Gill Sans" charset="0"/>
        <a:buChar char="•"/>
        <a:defRPr sz="3000" kern="1200">
          <a:solidFill>
            <a:schemeClr val="tx1"/>
          </a:solidFill>
          <a:latin typeface="+mn-lt"/>
          <a:ea typeface="+mn-ea"/>
          <a:cs typeface="+mn-cs"/>
          <a:sym typeface="Gill Sans" charset="0"/>
        </a:defRPr>
      </a:lvl3pPr>
      <a:lvl4pPr marL="1562100" indent="-228600" algn="l" rtl="0" eaLnBrk="0" fontAlgn="base" hangingPunct="0">
        <a:spcBef>
          <a:spcPts val="600"/>
        </a:spcBef>
        <a:spcAft>
          <a:spcPct val="0"/>
        </a:spcAft>
        <a:buClr>
          <a:srgbClr val="000000"/>
        </a:buClr>
        <a:buSzPct val="100000"/>
        <a:buFont typeface="Gill Sans" charset="0"/>
        <a:buChar char="–"/>
        <a:defRPr sz="2600" kern="1200">
          <a:solidFill>
            <a:schemeClr val="tx1"/>
          </a:solidFill>
          <a:latin typeface="+mn-lt"/>
          <a:ea typeface="+mn-ea"/>
          <a:cs typeface="+mn-cs"/>
          <a:sym typeface="Gill Sans" charset="0"/>
        </a:defRPr>
      </a:lvl4pPr>
      <a:lvl5pPr marL="2019300" indent="-228600" algn="l" rtl="0" eaLnBrk="0" fontAlgn="base" hangingPunct="0">
        <a:spcBef>
          <a:spcPts val="600"/>
        </a:spcBef>
        <a:spcAft>
          <a:spcPct val="0"/>
        </a:spcAft>
        <a:buClr>
          <a:srgbClr val="000000"/>
        </a:buClr>
        <a:buSzPct val="100000"/>
        <a:buFont typeface="Gill Sans" charset="0"/>
        <a:buChar char="»"/>
        <a:defRPr sz="2600" kern="1200">
          <a:solidFill>
            <a:schemeClr val="tx1"/>
          </a:solidFill>
          <a:latin typeface="+mn-lt"/>
          <a:ea typeface="+mn-ea"/>
          <a:cs typeface="+mn-cs"/>
          <a:sym typeface="Gill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1">
            <a:extLst>
              <a:ext uri="{FF2B5EF4-FFF2-40B4-BE49-F238E27FC236}">
                <a16:creationId xmlns:a16="http://schemas.microsoft.com/office/drawing/2014/main" id="{3FE552E6-3F53-456D-BB9F-94A272FE430D}"/>
              </a:ext>
            </a:extLst>
          </p:cNvPr>
          <p:cNvSpPr>
            <a:spLocks noChangeArrowheads="1"/>
          </p:cNvSpPr>
          <p:nvPr>
            <p:ph type="title"/>
          </p:nvPr>
        </p:nvSpPr>
        <p:spPr bwMode="auto">
          <a:xfrm>
            <a:off x="635000" y="241300"/>
            <a:ext cx="15379700" cy="1155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ctr" anchorCtr="0" compatLnSpc="1">
            <a:prstTxWarp prst="textNoShape">
              <a:avLst/>
            </a:prstTxWarp>
          </a:bodyPr>
          <a:lstStyle/>
          <a:p>
            <a:pPr lvl="0"/>
            <a:r>
              <a:rPr lang="en-US" altLang="en-US">
                <a:sym typeface="Gill Sans" charset="0"/>
              </a:rPr>
              <a:t>Click to edit Master title style</a:t>
            </a:r>
          </a:p>
        </p:txBody>
      </p:sp>
      <p:sp>
        <p:nvSpPr>
          <p:cNvPr id="4099" name="Rectangle 2">
            <a:extLst>
              <a:ext uri="{FF2B5EF4-FFF2-40B4-BE49-F238E27FC236}">
                <a16:creationId xmlns:a16="http://schemas.microsoft.com/office/drawing/2014/main" id="{3DA236B5-9CA6-4720-B6E9-E733CC0429BA}"/>
              </a:ext>
            </a:extLst>
          </p:cNvPr>
          <p:cNvSpPr>
            <a:spLocks noChangeArrowheads="1"/>
          </p:cNvSpPr>
          <p:nvPr>
            <p:ph type="body" idx="1"/>
          </p:nvPr>
        </p:nvSpPr>
        <p:spPr bwMode="auto">
          <a:xfrm>
            <a:off x="635000" y="1371600"/>
            <a:ext cx="15379700" cy="769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p>
            <a:pPr lvl="0"/>
            <a:r>
              <a:rPr lang="en-US" altLang="en-US">
                <a:sym typeface="Gill Sans" charset="0"/>
              </a:rPr>
              <a:t>Click to edit Master text styles</a:t>
            </a:r>
          </a:p>
          <a:p>
            <a:pPr lvl="1"/>
            <a:r>
              <a:rPr lang="en-US" altLang="en-US">
                <a:sym typeface="Gill Sans" charset="0"/>
              </a:rPr>
              <a:t>Second level</a:t>
            </a:r>
          </a:p>
          <a:p>
            <a:pPr lvl="2"/>
            <a:r>
              <a:rPr lang="en-US" altLang="en-US">
                <a:sym typeface="Gill Sans" charset="0"/>
              </a:rPr>
              <a:t>Third level</a:t>
            </a:r>
          </a:p>
          <a:p>
            <a:pPr lvl="3"/>
            <a:r>
              <a:rPr lang="en-US" altLang="en-US">
                <a:sym typeface="Gill Sans" charset="0"/>
              </a:rPr>
              <a:t>Fourth level</a:t>
            </a:r>
          </a:p>
          <a:p>
            <a:pPr lvl="4"/>
            <a:r>
              <a:rPr lang="en-US" altLang="en-US">
                <a:sym typeface="Gill Sans" charset="0"/>
              </a:rPr>
              <a:t>Fifth level</a:t>
            </a:r>
          </a:p>
        </p:txBody>
      </p:sp>
      <p:sp>
        <p:nvSpPr>
          <p:cNvPr id="2" name="Text Box 3">
            <a:extLst>
              <a:ext uri="{FF2B5EF4-FFF2-40B4-BE49-F238E27FC236}">
                <a16:creationId xmlns:a16="http://schemas.microsoft.com/office/drawing/2014/main" id="{C5CFDCCD-AAC5-4E06-AFC2-134337C5DFA4}"/>
              </a:ext>
            </a:extLst>
          </p:cNvPr>
          <p:cNvSpPr txBox="1">
            <a:spLocks noGrp="1" noChangeArrowheads="1"/>
          </p:cNvSpPr>
          <p:nvPr>
            <p:ph type="sldNum" sz="quarter" idx="4"/>
          </p:nvPr>
        </p:nvSpPr>
        <p:spPr bwMode="auto">
          <a:xfrm>
            <a:off x="15647988" y="8750300"/>
            <a:ext cx="292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t" anchorCtr="0" compatLnSpc="1">
            <a:prstTxWarp prst="textNoShape">
              <a:avLst/>
            </a:prstTxWarp>
          </a:bodyPr>
          <a:lstStyle>
            <a:lvl1pPr algn="ctr" eaLnBrk="1" hangingPunct="1">
              <a:defRPr sz="1400">
                <a:cs typeface="Gill Sans" charset="0"/>
              </a:defRPr>
            </a:lvl1pPr>
          </a:lstStyle>
          <a:p>
            <a:fld id="{6F5BB310-3F98-402B-8139-57D126A2E05C}"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ransition/>
  <p:hf hdr="0" ftr="0" dt="0"/>
  <p:txStyles>
    <p:titleStyle>
      <a:lvl1pPr algn="l" rtl="0" eaLnBrk="0" fontAlgn="base" hangingPunct="0">
        <a:spcBef>
          <a:spcPct val="0"/>
        </a:spcBef>
        <a:spcAft>
          <a:spcPct val="0"/>
        </a:spcAft>
        <a:defRPr sz="5800" kern="1200">
          <a:solidFill>
            <a:schemeClr val="tx1"/>
          </a:solidFill>
          <a:latin typeface="+mj-lt"/>
          <a:ea typeface="+mj-ea"/>
          <a:cs typeface="+mj-cs"/>
          <a:sym typeface="Gill Sans" charset="0"/>
        </a:defRPr>
      </a:lvl1pPr>
      <a:lvl2pPr algn="l" rtl="0" eaLnBrk="0" fontAlgn="base" hangingPunct="0">
        <a:spcBef>
          <a:spcPct val="0"/>
        </a:spcBef>
        <a:spcAft>
          <a:spcPct val="0"/>
        </a:spcAft>
        <a:defRPr sz="5800">
          <a:solidFill>
            <a:schemeClr val="tx1"/>
          </a:solidFill>
          <a:latin typeface="Gill Sans" charset="0"/>
          <a:ea typeface="ヒラギノ角ゴ ProN W3" charset="0"/>
          <a:cs typeface="ヒラギノ角ゴ ProN W3" charset="0"/>
          <a:sym typeface="Gill Sans" charset="0"/>
        </a:defRPr>
      </a:lvl2pPr>
      <a:lvl3pPr algn="l" rtl="0" eaLnBrk="0" fontAlgn="base" hangingPunct="0">
        <a:spcBef>
          <a:spcPct val="0"/>
        </a:spcBef>
        <a:spcAft>
          <a:spcPct val="0"/>
        </a:spcAft>
        <a:defRPr sz="5800">
          <a:solidFill>
            <a:schemeClr val="tx1"/>
          </a:solidFill>
          <a:latin typeface="Gill Sans" charset="0"/>
          <a:ea typeface="ヒラギノ角ゴ ProN W3" charset="0"/>
          <a:cs typeface="ヒラギノ角ゴ ProN W3" charset="0"/>
          <a:sym typeface="Gill Sans" charset="0"/>
        </a:defRPr>
      </a:lvl3pPr>
      <a:lvl4pPr algn="l" rtl="0" eaLnBrk="0" fontAlgn="base" hangingPunct="0">
        <a:spcBef>
          <a:spcPct val="0"/>
        </a:spcBef>
        <a:spcAft>
          <a:spcPct val="0"/>
        </a:spcAft>
        <a:defRPr sz="5800">
          <a:solidFill>
            <a:schemeClr val="tx1"/>
          </a:solidFill>
          <a:latin typeface="Gill Sans" charset="0"/>
          <a:ea typeface="ヒラギノ角ゴ ProN W3" charset="0"/>
          <a:cs typeface="ヒラギノ角ゴ ProN W3" charset="0"/>
          <a:sym typeface="Gill Sans" charset="0"/>
        </a:defRPr>
      </a:lvl4pPr>
      <a:lvl5pPr algn="l" rtl="0" eaLnBrk="0" fontAlgn="base" hangingPunct="0">
        <a:spcBef>
          <a:spcPct val="0"/>
        </a:spcBef>
        <a:spcAft>
          <a:spcPct val="0"/>
        </a:spcAft>
        <a:defRPr sz="5800">
          <a:solidFill>
            <a:schemeClr val="tx1"/>
          </a:solidFill>
          <a:latin typeface="Gill Sans" charset="0"/>
          <a:ea typeface="ヒラギノ角ゴ ProN W3" charset="0"/>
          <a:cs typeface="ヒラギノ角ゴ ProN W3" charset="0"/>
          <a:sym typeface="Gill Sans" charset="0"/>
        </a:defRPr>
      </a:lvl5pPr>
      <a:lvl6pPr marL="457200" algn="l" rtl="0" fontAlgn="base">
        <a:spcBef>
          <a:spcPct val="0"/>
        </a:spcBef>
        <a:spcAft>
          <a:spcPct val="0"/>
        </a:spcAft>
        <a:defRPr sz="5800">
          <a:solidFill>
            <a:schemeClr val="tx1"/>
          </a:solidFill>
          <a:latin typeface="Gill Sans" charset="0"/>
          <a:ea typeface="ヒラギノ角ゴ ProN W3" charset="0"/>
          <a:cs typeface="ヒラギノ角ゴ ProN W3" charset="0"/>
          <a:sym typeface="Gill Sans" charset="0"/>
        </a:defRPr>
      </a:lvl6pPr>
      <a:lvl7pPr marL="914400" algn="l" rtl="0" fontAlgn="base">
        <a:spcBef>
          <a:spcPct val="0"/>
        </a:spcBef>
        <a:spcAft>
          <a:spcPct val="0"/>
        </a:spcAft>
        <a:defRPr sz="5800">
          <a:solidFill>
            <a:schemeClr val="tx1"/>
          </a:solidFill>
          <a:latin typeface="Gill Sans" charset="0"/>
          <a:ea typeface="ヒラギノ角ゴ ProN W3" charset="0"/>
          <a:cs typeface="ヒラギノ角ゴ ProN W3" charset="0"/>
          <a:sym typeface="Gill Sans" charset="0"/>
        </a:defRPr>
      </a:lvl7pPr>
      <a:lvl8pPr marL="1371600" algn="l" rtl="0" fontAlgn="base">
        <a:spcBef>
          <a:spcPct val="0"/>
        </a:spcBef>
        <a:spcAft>
          <a:spcPct val="0"/>
        </a:spcAft>
        <a:defRPr sz="5800">
          <a:solidFill>
            <a:schemeClr val="tx1"/>
          </a:solidFill>
          <a:latin typeface="Gill Sans" charset="0"/>
          <a:ea typeface="ヒラギノ角ゴ ProN W3" charset="0"/>
          <a:cs typeface="ヒラギノ角ゴ ProN W3" charset="0"/>
          <a:sym typeface="Gill Sans" charset="0"/>
        </a:defRPr>
      </a:lvl8pPr>
      <a:lvl9pPr marL="1828800" algn="l" rtl="0" fontAlgn="base">
        <a:spcBef>
          <a:spcPct val="0"/>
        </a:spcBef>
        <a:spcAft>
          <a:spcPct val="0"/>
        </a:spcAft>
        <a:defRPr sz="5800">
          <a:solidFill>
            <a:schemeClr val="tx1"/>
          </a:solidFill>
          <a:latin typeface="Gill Sans" charset="0"/>
          <a:ea typeface="ヒラギノ角ゴ ProN W3" charset="0"/>
          <a:cs typeface="ヒラギノ角ゴ ProN W3" charset="0"/>
          <a:sym typeface="Gill Sans" charset="0"/>
        </a:defRPr>
      </a:lvl9pPr>
    </p:titleStyle>
    <p:bodyStyle>
      <a:lvl1pPr marL="698500" indent="-381000" algn="l" rtl="0" eaLnBrk="0" fontAlgn="base" hangingPunct="0">
        <a:spcBef>
          <a:spcPts val="2300"/>
        </a:spcBef>
        <a:spcAft>
          <a:spcPct val="0"/>
        </a:spcAft>
        <a:buSzPct val="100000"/>
        <a:buFont typeface="Gill Sans" charset="0"/>
        <a:buChar char="•"/>
        <a:defRPr sz="3200" kern="1200">
          <a:solidFill>
            <a:schemeClr val="tx1"/>
          </a:solidFill>
          <a:latin typeface="+mn-lt"/>
          <a:ea typeface="+mn-ea"/>
          <a:cs typeface="+mn-cs"/>
          <a:sym typeface="Gill Sans" charset="0"/>
        </a:defRPr>
      </a:lvl1pPr>
      <a:lvl2pPr marL="1143000" indent="-381000" algn="l" rtl="0" eaLnBrk="0" fontAlgn="base" hangingPunct="0">
        <a:spcBef>
          <a:spcPts val="2300"/>
        </a:spcBef>
        <a:spcAft>
          <a:spcPct val="0"/>
        </a:spcAft>
        <a:buClr>
          <a:srgbClr val="000000"/>
        </a:buClr>
        <a:buSzPct val="100000"/>
        <a:buFont typeface="Gill Sans" charset="0"/>
        <a:buChar char="-"/>
        <a:defRPr sz="3000" kern="1200">
          <a:solidFill>
            <a:schemeClr val="tx1"/>
          </a:solidFill>
          <a:latin typeface="+mn-lt"/>
          <a:ea typeface="+mn-ea"/>
          <a:cs typeface="+mn-cs"/>
          <a:sym typeface="Gill Sans" charset="0"/>
        </a:defRPr>
      </a:lvl2pPr>
      <a:lvl3pPr marL="1587500" indent="-381000" algn="l" rtl="0" eaLnBrk="0" fontAlgn="base" hangingPunct="0">
        <a:spcBef>
          <a:spcPts val="2300"/>
        </a:spcBef>
        <a:spcAft>
          <a:spcPct val="0"/>
        </a:spcAft>
        <a:buClr>
          <a:srgbClr val="000000"/>
        </a:buClr>
        <a:buSzPct val="100000"/>
        <a:buFont typeface="Gill Sans" charset="0"/>
        <a:buChar char="•"/>
        <a:defRPr sz="2800" kern="1200">
          <a:solidFill>
            <a:schemeClr val="tx1"/>
          </a:solidFill>
          <a:latin typeface="+mn-lt"/>
          <a:ea typeface="+mn-ea"/>
          <a:cs typeface="+mn-cs"/>
          <a:sym typeface="Gill Sans" charset="0"/>
        </a:defRPr>
      </a:lvl3pPr>
      <a:lvl4pPr marL="2032000" indent="-381000" algn="l" rtl="0" eaLnBrk="0" fontAlgn="base" hangingPunct="0">
        <a:spcBef>
          <a:spcPts val="2300"/>
        </a:spcBef>
        <a:spcAft>
          <a:spcPct val="0"/>
        </a:spcAft>
        <a:buClr>
          <a:srgbClr val="000000"/>
        </a:buClr>
        <a:buSzPct val="100000"/>
        <a:buFont typeface="Gill Sans" charset="0"/>
        <a:buChar char="-"/>
        <a:defRPr sz="2800" kern="1200">
          <a:solidFill>
            <a:schemeClr val="tx1"/>
          </a:solidFill>
          <a:latin typeface="+mn-lt"/>
          <a:ea typeface="+mn-ea"/>
          <a:cs typeface="+mn-cs"/>
          <a:sym typeface="Gill Sans" charset="0"/>
        </a:defRPr>
      </a:lvl4pPr>
      <a:lvl5pPr marL="2476500" indent="-381000" algn="l" rtl="0" eaLnBrk="0" fontAlgn="base" hangingPunct="0">
        <a:spcBef>
          <a:spcPts val="2300"/>
        </a:spcBef>
        <a:spcAft>
          <a:spcPct val="0"/>
        </a:spcAft>
        <a:buClr>
          <a:srgbClr val="000000"/>
        </a:buClr>
        <a:buSzPct val="100000"/>
        <a:buFont typeface="Gill Sans" charset="0"/>
        <a:buChar char="•"/>
        <a:defRPr sz="2600" kern="1200">
          <a:solidFill>
            <a:schemeClr val="tx1"/>
          </a:solidFill>
          <a:latin typeface="+mn-lt"/>
          <a:ea typeface="+mn-ea"/>
          <a:cs typeface="+mn-cs"/>
          <a:sym typeface="Gill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1" name="Text Box 1">
            <a:extLst>
              <a:ext uri="{FF2B5EF4-FFF2-40B4-BE49-F238E27FC236}">
                <a16:creationId xmlns:a16="http://schemas.microsoft.com/office/drawing/2014/main" id="{26364E3D-0921-4300-AE4D-D261336DEAEC}"/>
              </a:ext>
            </a:extLst>
          </p:cNvPr>
          <p:cNvSpPr txBox="1">
            <a:spLocks noGrp="1" noChangeArrowheads="1"/>
          </p:cNvSpPr>
          <p:nvPr>
            <p:ph type="sldNum" sz="quarter" idx="4"/>
          </p:nvPr>
        </p:nvSpPr>
        <p:spPr bwMode="auto">
          <a:xfrm>
            <a:off x="15773400" y="8686800"/>
            <a:ext cx="266700"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t" anchorCtr="0" compatLnSpc="1">
            <a:prstTxWarp prst="textNoShape">
              <a:avLst/>
            </a:prstTxWarp>
          </a:bodyPr>
          <a:lstStyle>
            <a:lvl1pPr algn="r" eaLnBrk="1" hangingPunct="1">
              <a:defRPr sz="1400">
                <a:cs typeface="Gill Sans" charset="0"/>
              </a:defRPr>
            </a:lvl1pPr>
          </a:lstStyle>
          <a:p>
            <a:fld id="{1C442C23-24E3-4564-A6F1-A1CD6AE1C381}"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transition/>
  <p:hf hdr="0" ftr="0" dt="0"/>
  <p:txStyles>
    <p:titleStyle>
      <a:lvl1pPr algn="l" rtl="0" eaLnBrk="0" fontAlgn="base" hangingPunct="0">
        <a:spcBef>
          <a:spcPct val="0"/>
        </a:spcBef>
        <a:spcAft>
          <a:spcPct val="0"/>
        </a:spcAft>
        <a:defRPr sz="4600" kern="1200">
          <a:solidFill>
            <a:srgbClr val="000080"/>
          </a:solidFill>
          <a:latin typeface="+mj-lt"/>
          <a:ea typeface="+mj-ea"/>
          <a:cs typeface="+mj-cs"/>
          <a:sym typeface="Gill Sans" charset="0"/>
        </a:defRPr>
      </a:lvl1pPr>
      <a:lvl2pPr algn="l" rtl="0" eaLnBrk="0" fontAlgn="base" hangingPunct="0">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2pPr>
      <a:lvl3pPr algn="l" rtl="0" eaLnBrk="0" fontAlgn="base" hangingPunct="0">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3pPr>
      <a:lvl4pPr algn="l" rtl="0" eaLnBrk="0" fontAlgn="base" hangingPunct="0">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4pPr>
      <a:lvl5pPr algn="l" rtl="0" eaLnBrk="0" fontAlgn="base" hangingPunct="0">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5pPr>
      <a:lvl6pPr marL="457200" algn="l" rtl="0" fontAlgn="base">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6pPr>
      <a:lvl7pPr marL="914400" algn="l" rtl="0" fontAlgn="base">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7pPr>
      <a:lvl8pPr marL="1371600" algn="l" rtl="0" fontAlgn="base">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8pPr>
      <a:lvl9pPr marL="1828800" algn="l" rtl="0" fontAlgn="base">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9pPr>
    </p:titleStyle>
    <p:bodyStyle>
      <a:lvl1pPr marL="342900" indent="-342900" algn="l" rtl="0" eaLnBrk="0" fontAlgn="base" hangingPunct="0">
        <a:spcBef>
          <a:spcPts val="1000"/>
        </a:spcBef>
        <a:spcAft>
          <a:spcPct val="0"/>
        </a:spcAft>
        <a:buClr>
          <a:srgbClr val="000000"/>
        </a:buClr>
        <a:buSzPct val="100000"/>
        <a:buFont typeface="Gill Sans" charset="0"/>
        <a:buChar char="•"/>
        <a:defRPr sz="4000" kern="1200">
          <a:solidFill>
            <a:schemeClr val="tx1"/>
          </a:solidFill>
          <a:latin typeface="+mn-lt"/>
          <a:ea typeface="+mn-ea"/>
          <a:cs typeface="+mn-cs"/>
          <a:sym typeface="Gill Sans" charset="0"/>
        </a:defRPr>
      </a:lvl1pPr>
      <a:lvl2pPr marL="742950" indent="-285750" algn="l" rtl="0" eaLnBrk="0" fontAlgn="base" hangingPunct="0">
        <a:spcBef>
          <a:spcPts val="900"/>
        </a:spcBef>
        <a:spcAft>
          <a:spcPct val="0"/>
        </a:spcAft>
        <a:buClr>
          <a:srgbClr val="000000"/>
        </a:buClr>
        <a:buSzPct val="100000"/>
        <a:buFont typeface="Gill Sans" charset="0"/>
        <a:buChar char="–"/>
        <a:defRPr sz="3400" kern="1200">
          <a:solidFill>
            <a:schemeClr val="tx1"/>
          </a:solidFill>
          <a:latin typeface="+mn-lt"/>
          <a:ea typeface="+mn-ea"/>
          <a:cs typeface="+mn-cs"/>
          <a:sym typeface="Gill Sans" charset="0"/>
        </a:defRPr>
      </a:lvl2pPr>
      <a:lvl3pPr marL="1143000" indent="-228600" algn="l" rtl="0" eaLnBrk="0" fontAlgn="base" hangingPunct="0">
        <a:spcBef>
          <a:spcPts val="800"/>
        </a:spcBef>
        <a:spcAft>
          <a:spcPct val="0"/>
        </a:spcAft>
        <a:buClr>
          <a:srgbClr val="000000"/>
        </a:buClr>
        <a:buSzPct val="100000"/>
        <a:buFont typeface="Gill Sans" charset="0"/>
        <a:buChar char="•"/>
        <a:defRPr sz="3000" kern="1200">
          <a:solidFill>
            <a:schemeClr val="tx1"/>
          </a:solidFill>
          <a:latin typeface="+mn-lt"/>
          <a:ea typeface="+mn-ea"/>
          <a:cs typeface="+mn-cs"/>
          <a:sym typeface="Gill Sans" charset="0"/>
        </a:defRPr>
      </a:lvl3pPr>
      <a:lvl4pPr marL="1600200" indent="-228600" algn="l" rtl="0" eaLnBrk="0" fontAlgn="base" hangingPunct="0">
        <a:spcBef>
          <a:spcPts val="600"/>
        </a:spcBef>
        <a:spcAft>
          <a:spcPct val="0"/>
        </a:spcAft>
        <a:buClr>
          <a:srgbClr val="000000"/>
        </a:buClr>
        <a:buSzPct val="100000"/>
        <a:buFont typeface="Gill Sans" charset="0"/>
        <a:buChar char="–"/>
        <a:defRPr sz="2600" kern="1200">
          <a:solidFill>
            <a:schemeClr val="tx1"/>
          </a:solidFill>
          <a:latin typeface="+mn-lt"/>
          <a:ea typeface="+mn-ea"/>
          <a:cs typeface="+mn-cs"/>
          <a:sym typeface="Gill Sans" charset="0"/>
        </a:defRPr>
      </a:lvl4pPr>
      <a:lvl5pPr marL="2057400" indent="-228600" algn="l" rtl="0" eaLnBrk="0" fontAlgn="base" hangingPunct="0">
        <a:spcBef>
          <a:spcPts val="600"/>
        </a:spcBef>
        <a:spcAft>
          <a:spcPct val="0"/>
        </a:spcAft>
        <a:buClr>
          <a:srgbClr val="000000"/>
        </a:buClr>
        <a:buSzPct val="100000"/>
        <a:buFont typeface="Gill Sans" charset="0"/>
        <a:buChar char="»"/>
        <a:defRPr sz="2600" kern="1200">
          <a:solidFill>
            <a:schemeClr val="tx1"/>
          </a:solidFill>
          <a:latin typeface="+mn-lt"/>
          <a:ea typeface="+mn-ea"/>
          <a:cs typeface="+mn-cs"/>
          <a:sym typeface="Gill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1">
            <a:extLst>
              <a:ext uri="{FF2B5EF4-FFF2-40B4-BE49-F238E27FC236}">
                <a16:creationId xmlns:a16="http://schemas.microsoft.com/office/drawing/2014/main" id="{4C3692C1-A7D1-44CE-B8AD-1F644386C440}"/>
              </a:ext>
            </a:extLst>
          </p:cNvPr>
          <p:cNvSpPr>
            <a:spLocks noChangeArrowheads="1"/>
          </p:cNvSpPr>
          <p:nvPr>
            <p:ph type="title"/>
          </p:nvPr>
        </p:nvSpPr>
        <p:spPr bwMode="auto">
          <a:xfrm>
            <a:off x="419100" y="0"/>
            <a:ext cx="15849600" cy="1054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en-US">
                <a:sym typeface="Gill Sans" charset="0"/>
              </a:rPr>
              <a:t>Click to edit Master title style</a:t>
            </a:r>
          </a:p>
        </p:txBody>
      </p:sp>
      <p:sp>
        <p:nvSpPr>
          <p:cNvPr id="6147" name="Rectangle 2">
            <a:extLst>
              <a:ext uri="{FF2B5EF4-FFF2-40B4-BE49-F238E27FC236}">
                <a16:creationId xmlns:a16="http://schemas.microsoft.com/office/drawing/2014/main" id="{E1E52A44-3AFE-48B1-9F42-F90BCB0A7997}"/>
              </a:ext>
            </a:extLst>
          </p:cNvPr>
          <p:cNvSpPr>
            <a:spLocks noChangeArrowheads="1"/>
          </p:cNvSpPr>
          <p:nvPr>
            <p:ph type="body" idx="1"/>
          </p:nvPr>
        </p:nvSpPr>
        <p:spPr bwMode="auto">
          <a:xfrm>
            <a:off x="419100" y="1104900"/>
            <a:ext cx="15849600" cy="803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t" anchorCtr="0" compatLnSpc="1">
            <a:prstTxWarp prst="textNoShape">
              <a:avLst/>
            </a:prstTxWarp>
          </a:bodyPr>
          <a:lstStyle/>
          <a:p>
            <a:pPr lvl="0"/>
            <a:r>
              <a:rPr lang="en-US" altLang="en-US">
                <a:sym typeface="Gill Sans" charset="0"/>
              </a:rPr>
              <a:t>Click to edit Master text styles</a:t>
            </a:r>
          </a:p>
          <a:p>
            <a:pPr lvl="1"/>
            <a:r>
              <a:rPr lang="en-US" altLang="en-US">
                <a:sym typeface="Gill Sans" charset="0"/>
              </a:rPr>
              <a:t>Second level</a:t>
            </a:r>
          </a:p>
          <a:p>
            <a:pPr lvl="2"/>
            <a:r>
              <a:rPr lang="en-US" altLang="en-US">
                <a:sym typeface="Gill Sans" charset="0"/>
              </a:rPr>
              <a:t>Third level</a:t>
            </a:r>
          </a:p>
          <a:p>
            <a:pPr lvl="3"/>
            <a:r>
              <a:rPr lang="en-US" altLang="en-US">
                <a:sym typeface="Gill Sans" charset="0"/>
              </a:rPr>
              <a:t>Fourth level</a:t>
            </a:r>
          </a:p>
          <a:p>
            <a:pPr lvl="4"/>
            <a:r>
              <a:rPr lang="en-US" altLang="en-US">
                <a:sym typeface="Gill Sans" charset="0"/>
              </a:rPr>
              <a:t>Fifth level</a:t>
            </a:r>
          </a:p>
        </p:txBody>
      </p:sp>
      <p:sp>
        <p:nvSpPr>
          <p:cNvPr id="2" name="Text Box 3">
            <a:extLst>
              <a:ext uri="{FF2B5EF4-FFF2-40B4-BE49-F238E27FC236}">
                <a16:creationId xmlns:a16="http://schemas.microsoft.com/office/drawing/2014/main" id="{0B3B4F8E-520B-4C81-8EEC-21649F1FB27B}"/>
              </a:ext>
            </a:extLst>
          </p:cNvPr>
          <p:cNvSpPr txBox="1">
            <a:spLocks noGrp="1" noChangeArrowheads="1"/>
          </p:cNvSpPr>
          <p:nvPr>
            <p:ph type="sldNum" sz="quarter" idx="4"/>
          </p:nvPr>
        </p:nvSpPr>
        <p:spPr bwMode="auto">
          <a:xfrm>
            <a:off x="15773400" y="8686800"/>
            <a:ext cx="266700"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t" anchorCtr="0" compatLnSpc="1">
            <a:prstTxWarp prst="textNoShape">
              <a:avLst/>
            </a:prstTxWarp>
          </a:bodyPr>
          <a:lstStyle>
            <a:lvl1pPr algn="r" eaLnBrk="1" hangingPunct="1">
              <a:defRPr sz="1400">
                <a:cs typeface="Gill Sans" charset="0"/>
              </a:defRPr>
            </a:lvl1pPr>
          </a:lstStyle>
          <a:p>
            <a:fld id="{CB1D2A11-FBA8-466E-9FD6-15AE77C085BE}"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Lst>
  <p:transition/>
  <p:hf hdr="0" ftr="0" dt="0"/>
  <p:txStyles>
    <p:titleStyle>
      <a:lvl1pPr algn="l" rtl="0" eaLnBrk="0" fontAlgn="base" hangingPunct="0">
        <a:spcBef>
          <a:spcPct val="0"/>
        </a:spcBef>
        <a:spcAft>
          <a:spcPct val="0"/>
        </a:spcAft>
        <a:defRPr sz="4600" kern="1200">
          <a:solidFill>
            <a:srgbClr val="000080"/>
          </a:solidFill>
          <a:latin typeface="+mj-lt"/>
          <a:ea typeface="+mj-ea"/>
          <a:cs typeface="+mj-cs"/>
          <a:sym typeface="Gill Sans" charset="0"/>
        </a:defRPr>
      </a:lvl1pPr>
      <a:lvl2pPr algn="l" rtl="0" eaLnBrk="0" fontAlgn="base" hangingPunct="0">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2pPr>
      <a:lvl3pPr algn="l" rtl="0" eaLnBrk="0" fontAlgn="base" hangingPunct="0">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3pPr>
      <a:lvl4pPr algn="l" rtl="0" eaLnBrk="0" fontAlgn="base" hangingPunct="0">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4pPr>
      <a:lvl5pPr algn="l" rtl="0" eaLnBrk="0" fontAlgn="base" hangingPunct="0">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5pPr>
      <a:lvl6pPr marL="457200" algn="l" rtl="0" fontAlgn="base">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6pPr>
      <a:lvl7pPr marL="914400" algn="l" rtl="0" fontAlgn="base">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7pPr>
      <a:lvl8pPr marL="1371600" algn="l" rtl="0" fontAlgn="base">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8pPr>
      <a:lvl9pPr marL="1828800" algn="l" rtl="0" fontAlgn="base">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9pPr>
    </p:titleStyle>
    <p:bodyStyle>
      <a:lvl1pPr marL="342900" indent="-342900" algn="l" rtl="0" eaLnBrk="0" fontAlgn="base" hangingPunct="0">
        <a:spcBef>
          <a:spcPts val="1000"/>
        </a:spcBef>
        <a:spcAft>
          <a:spcPct val="0"/>
        </a:spcAft>
        <a:buClr>
          <a:srgbClr val="000000"/>
        </a:buClr>
        <a:buSzPct val="100000"/>
        <a:buFont typeface="Gill Sans" charset="0"/>
        <a:buChar char="•"/>
        <a:defRPr sz="4000" kern="1200">
          <a:solidFill>
            <a:schemeClr val="tx1"/>
          </a:solidFill>
          <a:latin typeface="+mn-lt"/>
          <a:ea typeface="+mn-ea"/>
          <a:cs typeface="+mn-cs"/>
          <a:sym typeface="Gill Sans" charset="0"/>
        </a:defRPr>
      </a:lvl1pPr>
      <a:lvl2pPr marL="704850" indent="-285750" algn="l" rtl="0" eaLnBrk="0" fontAlgn="base" hangingPunct="0">
        <a:spcBef>
          <a:spcPts val="900"/>
        </a:spcBef>
        <a:spcAft>
          <a:spcPct val="0"/>
        </a:spcAft>
        <a:buClr>
          <a:srgbClr val="000000"/>
        </a:buClr>
        <a:buSzPct val="100000"/>
        <a:buFont typeface="Gill Sans" charset="0"/>
        <a:buChar char="–"/>
        <a:defRPr sz="3400" kern="1200">
          <a:solidFill>
            <a:schemeClr val="tx1"/>
          </a:solidFill>
          <a:latin typeface="+mn-lt"/>
          <a:ea typeface="+mn-ea"/>
          <a:cs typeface="+mn-cs"/>
          <a:sym typeface="Gill Sans" charset="0"/>
        </a:defRPr>
      </a:lvl2pPr>
      <a:lvl3pPr marL="1104900" indent="-228600" algn="l" rtl="0" eaLnBrk="0" fontAlgn="base" hangingPunct="0">
        <a:spcBef>
          <a:spcPts val="800"/>
        </a:spcBef>
        <a:spcAft>
          <a:spcPct val="0"/>
        </a:spcAft>
        <a:buClr>
          <a:srgbClr val="000000"/>
        </a:buClr>
        <a:buSzPct val="100000"/>
        <a:buFont typeface="Gill Sans" charset="0"/>
        <a:buChar char="•"/>
        <a:defRPr sz="3000" kern="1200">
          <a:solidFill>
            <a:schemeClr val="tx1"/>
          </a:solidFill>
          <a:latin typeface="+mn-lt"/>
          <a:ea typeface="+mn-ea"/>
          <a:cs typeface="+mn-cs"/>
          <a:sym typeface="Gill Sans" charset="0"/>
        </a:defRPr>
      </a:lvl3pPr>
      <a:lvl4pPr marL="1562100" indent="-228600" algn="l" rtl="0" eaLnBrk="0" fontAlgn="base" hangingPunct="0">
        <a:spcBef>
          <a:spcPts val="600"/>
        </a:spcBef>
        <a:spcAft>
          <a:spcPct val="0"/>
        </a:spcAft>
        <a:buClr>
          <a:srgbClr val="000000"/>
        </a:buClr>
        <a:buSzPct val="100000"/>
        <a:buFont typeface="Gill Sans" charset="0"/>
        <a:buChar char="–"/>
        <a:defRPr sz="2600" kern="1200">
          <a:solidFill>
            <a:schemeClr val="tx1"/>
          </a:solidFill>
          <a:latin typeface="+mn-lt"/>
          <a:ea typeface="+mn-ea"/>
          <a:cs typeface="+mn-cs"/>
          <a:sym typeface="Gill Sans" charset="0"/>
        </a:defRPr>
      </a:lvl4pPr>
      <a:lvl5pPr marL="2019300" indent="-228600" algn="l" rtl="0" eaLnBrk="0" fontAlgn="base" hangingPunct="0">
        <a:spcBef>
          <a:spcPts val="600"/>
        </a:spcBef>
        <a:spcAft>
          <a:spcPct val="0"/>
        </a:spcAft>
        <a:buClr>
          <a:srgbClr val="000000"/>
        </a:buClr>
        <a:buSzPct val="100000"/>
        <a:buFont typeface="Gill Sans" charset="0"/>
        <a:buChar char="»"/>
        <a:defRPr sz="2600" kern="1200">
          <a:solidFill>
            <a:schemeClr val="tx1"/>
          </a:solidFill>
          <a:latin typeface="+mn-lt"/>
          <a:ea typeface="+mn-ea"/>
          <a:cs typeface="+mn-cs"/>
          <a:sym typeface="Gill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1">
            <a:extLst>
              <a:ext uri="{FF2B5EF4-FFF2-40B4-BE49-F238E27FC236}">
                <a16:creationId xmlns:a16="http://schemas.microsoft.com/office/drawing/2014/main" id="{57EB558C-8FD7-4E25-BE17-82ED3021B84A}"/>
              </a:ext>
            </a:extLst>
          </p:cNvPr>
          <p:cNvSpPr>
            <a:spLocks noChangeArrowheads="1"/>
          </p:cNvSpPr>
          <p:nvPr>
            <p:ph type="title"/>
          </p:nvPr>
        </p:nvSpPr>
        <p:spPr bwMode="auto">
          <a:xfrm>
            <a:off x="419100" y="0"/>
            <a:ext cx="15849600" cy="1054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en-US">
                <a:sym typeface="Gill Sans" charset="0"/>
              </a:rPr>
              <a:t>Click to edit Master title style</a:t>
            </a:r>
          </a:p>
        </p:txBody>
      </p:sp>
      <p:sp>
        <p:nvSpPr>
          <p:cNvPr id="2" name="Text Box 2">
            <a:extLst>
              <a:ext uri="{FF2B5EF4-FFF2-40B4-BE49-F238E27FC236}">
                <a16:creationId xmlns:a16="http://schemas.microsoft.com/office/drawing/2014/main" id="{4F00128D-37EA-401A-9CFF-85C3E462C234}"/>
              </a:ext>
            </a:extLst>
          </p:cNvPr>
          <p:cNvSpPr txBox="1">
            <a:spLocks noGrp="1" noChangeArrowheads="1"/>
          </p:cNvSpPr>
          <p:nvPr>
            <p:ph type="sldNum" sz="quarter" idx="4"/>
          </p:nvPr>
        </p:nvSpPr>
        <p:spPr bwMode="auto">
          <a:xfrm>
            <a:off x="15773400" y="8686800"/>
            <a:ext cx="266700"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t" anchorCtr="0" compatLnSpc="1">
            <a:prstTxWarp prst="textNoShape">
              <a:avLst/>
            </a:prstTxWarp>
          </a:bodyPr>
          <a:lstStyle>
            <a:lvl1pPr algn="r" eaLnBrk="1" hangingPunct="1">
              <a:defRPr sz="1400">
                <a:cs typeface="Gill Sans" charset="0"/>
              </a:defRPr>
            </a:lvl1pPr>
          </a:lstStyle>
          <a:p>
            <a:fld id="{738D6D99-9E07-4F24-82FC-57CD249EADC6}"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transition/>
  <p:hf hdr="0" ftr="0" dt="0"/>
  <p:txStyles>
    <p:titleStyle>
      <a:lvl1pPr algn="l" rtl="0" eaLnBrk="0" fontAlgn="base" hangingPunct="0">
        <a:spcBef>
          <a:spcPct val="0"/>
        </a:spcBef>
        <a:spcAft>
          <a:spcPct val="0"/>
        </a:spcAft>
        <a:defRPr sz="4600" kern="1200">
          <a:solidFill>
            <a:srgbClr val="000080"/>
          </a:solidFill>
          <a:latin typeface="+mj-lt"/>
          <a:ea typeface="+mj-ea"/>
          <a:cs typeface="+mj-cs"/>
          <a:sym typeface="Gill Sans" charset="0"/>
        </a:defRPr>
      </a:lvl1pPr>
      <a:lvl2pPr algn="l" rtl="0" eaLnBrk="0" fontAlgn="base" hangingPunct="0">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2pPr>
      <a:lvl3pPr algn="l" rtl="0" eaLnBrk="0" fontAlgn="base" hangingPunct="0">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3pPr>
      <a:lvl4pPr algn="l" rtl="0" eaLnBrk="0" fontAlgn="base" hangingPunct="0">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4pPr>
      <a:lvl5pPr algn="l" rtl="0" eaLnBrk="0" fontAlgn="base" hangingPunct="0">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5pPr>
      <a:lvl6pPr marL="457200" algn="l" rtl="0" fontAlgn="base">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6pPr>
      <a:lvl7pPr marL="914400" algn="l" rtl="0" fontAlgn="base">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7pPr>
      <a:lvl8pPr marL="1371600" algn="l" rtl="0" fontAlgn="base">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8pPr>
      <a:lvl9pPr marL="1828800" algn="l" rtl="0" fontAlgn="base">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9pPr>
    </p:titleStyle>
    <p:bodyStyle>
      <a:lvl1pPr marL="342900" indent="-342900" algn="l" rtl="0" eaLnBrk="0" fontAlgn="base" hangingPunct="0">
        <a:spcBef>
          <a:spcPts val="1000"/>
        </a:spcBef>
        <a:spcAft>
          <a:spcPct val="0"/>
        </a:spcAft>
        <a:buClr>
          <a:srgbClr val="000000"/>
        </a:buClr>
        <a:buSzPct val="100000"/>
        <a:buFont typeface="Gill Sans" charset="0"/>
        <a:buChar char="•"/>
        <a:defRPr sz="4000" kern="1200">
          <a:solidFill>
            <a:schemeClr val="tx1"/>
          </a:solidFill>
          <a:latin typeface="+mn-lt"/>
          <a:ea typeface="+mn-ea"/>
          <a:cs typeface="+mn-cs"/>
          <a:sym typeface="Gill Sans" charset="0"/>
        </a:defRPr>
      </a:lvl1pPr>
      <a:lvl2pPr marL="742950" indent="-285750" algn="l" rtl="0" eaLnBrk="0" fontAlgn="base" hangingPunct="0">
        <a:spcBef>
          <a:spcPts val="900"/>
        </a:spcBef>
        <a:spcAft>
          <a:spcPct val="0"/>
        </a:spcAft>
        <a:buClr>
          <a:srgbClr val="000000"/>
        </a:buClr>
        <a:buSzPct val="100000"/>
        <a:buFont typeface="Gill Sans" charset="0"/>
        <a:buChar char="–"/>
        <a:defRPr sz="3400" kern="1200">
          <a:solidFill>
            <a:schemeClr val="tx1"/>
          </a:solidFill>
          <a:latin typeface="+mn-lt"/>
          <a:ea typeface="+mn-ea"/>
          <a:cs typeface="+mn-cs"/>
          <a:sym typeface="Gill Sans" charset="0"/>
        </a:defRPr>
      </a:lvl2pPr>
      <a:lvl3pPr marL="1143000" indent="-228600" algn="l" rtl="0" eaLnBrk="0" fontAlgn="base" hangingPunct="0">
        <a:spcBef>
          <a:spcPts val="800"/>
        </a:spcBef>
        <a:spcAft>
          <a:spcPct val="0"/>
        </a:spcAft>
        <a:buClr>
          <a:srgbClr val="000000"/>
        </a:buClr>
        <a:buSzPct val="100000"/>
        <a:buFont typeface="Gill Sans" charset="0"/>
        <a:buChar char="•"/>
        <a:defRPr sz="3000" kern="1200">
          <a:solidFill>
            <a:schemeClr val="tx1"/>
          </a:solidFill>
          <a:latin typeface="+mn-lt"/>
          <a:ea typeface="+mn-ea"/>
          <a:cs typeface="+mn-cs"/>
          <a:sym typeface="Gill Sans" charset="0"/>
        </a:defRPr>
      </a:lvl3pPr>
      <a:lvl4pPr marL="1600200" indent="-228600" algn="l" rtl="0" eaLnBrk="0" fontAlgn="base" hangingPunct="0">
        <a:spcBef>
          <a:spcPts val="600"/>
        </a:spcBef>
        <a:spcAft>
          <a:spcPct val="0"/>
        </a:spcAft>
        <a:buClr>
          <a:srgbClr val="000000"/>
        </a:buClr>
        <a:buSzPct val="100000"/>
        <a:buFont typeface="Gill Sans" charset="0"/>
        <a:buChar char="–"/>
        <a:defRPr sz="2600" kern="1200">
          <a:solidFill>
            <a:schemeClr val="tx1"/>
          </a:solidFill>
          <a:latin typeface="+mn-lt"/>
          <a:ea typeface="+mn-ea"/>
          <a:cs typeface="+mn-cs"/>
          <a:sym typeface="Gill Sans" charset="0"/>
        </a:defRPr>
      </a:lvl4pPr>
      <a:lvl5pPr marL="2057400" indent="-228600" algn="l" rtl="0" eaLnBrk="0" fontAlgn="base" hangingPunct="0">
        <a:spcBef>
          <a:spcPts val="600"/>
        </a:spcBef>
        <a:spcAft>
          <a:spcPct val="0"/>
        </a:spcAft>
        <a:buClr>
          <a:srgbClr val="000000"/>
        </a:buClr>
        <a:buSzPct val="100000"/>
        <a:buFont typeface="Gill Sans" charset="0"/>
        <a:buChar char="»"/>
        <a:defRPr sz="2600" kern="1200">
          <a:solidFill>
            <a:schemeClr val="tx1"/>
          </a:solidFill>
          <a:latin typeface="+mn-lt"/>
          <a:ea typeface="+mn-ea"/>
          <a:cs typeface="+mn-cs"/>
          <a:sym typeface="Gill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1">
            <a:extLst>
              <a:ext uri="{FF2B5EF4-FFF2-40B4-BE49-F238E27FC236}">
                <a16:creationId xmlns:a16="http://schemas.microsoft.com/office/drawing/2014/main" id="{90774C37-8CA9-4C78-9028-79282CCAD061}"/>
              </a:ext>
            </a:extLst>
          </p:cNvPr>
          <p:cNvSpPr>
            <a:spLocks noChangeArrowheads="1"/>
          </p:cNvSpPr>
          <p:nvPr>
            <p:ph type="title"/>
          </p:nvPr>
        </p:nvSpPr>
        <p:spPr bwMode="auto">
          <a:xfrm>
            <a:off x="419100" y="0"/>
            <a:ext cx="15849600" cy="1054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en-US">
                <a:sym typeface="Gill Sans" charset="0"/>
              </a:rPr>
              <a:t>Click to edit Master title style</a:t>
            </a:r>
          </a:p>
        </p:txBody>
      </p:sp>
      <p:sp>
        <p:nvSpPr>
          <p:cNvPr id="2" name="Text Box 2">
            <a:extLst>
              <a:ext uri="{FF2B5EF4-FFF2-40B4-BE49-F238E27FC236}">
                <a16:creationId xmlns:a16="http://schemas.microsoft.com/office/drawing/2014/main" id="{E02D5786-1946-43FE-BBA1-025CEFA89592}"/>
              </a:ext>
            </a:extLst>
          </p:cNvPr>
          <p:cNvSpPr txBox="1">
            <a:spLocks noGrp="1" noChangeArrowheads="1"/>
          </p:cNvSpPr>
          <p:nvPr>
            <p:ph type="sldNum" sz="quarter" idx="4"/>
          </p:nvPr>
        </p:nvSpPr>
        <p:spPr bwMode="auto">
          <a:xfrm>
            <a:off x="15773400" y="8686800"/>
            <a:ext cx="266700"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t" anchorCtr="0" compatLnSpc="1">
            <a:prstTxWarp prst="textNoShape">
              <a:avLst/>
            </a:prstTxWarp>
          </a:bodyPr>
          <a:lstStyle>
            <a:lvl1pPr algn="r" eaLnBrk="1" hangingPunct="1">
              <a:defRPr sz="1400">
                <a:cs typeface="Gill Sans" charset="0"/>
              </a:defRPr>
            </a:lvl1pPr>
          </a:lstStyle>
          <a:p>
            <a:fld id="{80AE9E9A-EF6A-43B8-BDBF-C1171D6DAC36}"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Lst>
  <p:transition/>
  <p:hf hdr="0" ftr="0" dt="0"/>
  <p:txStyles>
    <p:titleStyle>
      <a:lvl1pPr algn="l" rtl="0" eaLnBrk="0" fontAlgn="base" hangingPunct="0">
        <a:spcBef>
          <a:spcPct val="0"/>
        </a:spcBef>
        <a:spcAft>
          <a:spcPct val="0"/>
        </a:spcAft>
        <a:defRPr sz="4600" kern="1200">
          <a:solidFill>
            <a:srgbClr val="000080"/>
          </a:solidFill>
          <a:latin typeface="+mj-lt"/>
          <a:ea typeface="+mj-ea"/>
          <a:cs typeface="+mj-cs"/>
          <a:sym typeface="Gill Sans" charset="0"/>
        </a:defRPr>
      </a:lvl1pPr>
      <a:lvl2pPr algn="l" rtl="0" eaLnBrk="0" fontAlgn="base" hangingPunct="0">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2pPr>
      <a:lvl3pPr algn="l" rtl="0" eaLnBrk="0" fontAlgn="base" hangingPunct="0">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3pPr>
      <a:lvl4pPr algn="l" rtl="0" eaLnBrk="0" fontAlgn="base" hangingPunct="0">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4pPr>
      <a:lvl5pPr algn="l" rtl="0" eaLnBrk="0" fontAlgn="base" hangingPunct="0">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5pPr>
      <a:lvl6pPr marL="457200" algn="l" rtl="0" fontAlgn="base">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6pPr>
      <a:lvl7pPr marL="914400" algn="l" rtl="0" fontAlgn="base">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7pPr>
      <a:lvl8pPr marL="1371600" algn="l" rtl="0" fontAlgn="base">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8pPr>
      <a:lvl9pPr marL="1828800" algn="l" rtl="0" fontAlgn="base">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9pPr>
    </p:titleStyle>
    <p:bodyStyle>
      <a:lvl1pPr marL="342900" indent="-342900" algn="l" rtl="0" eaLnBrk="0" fontAlgn="base" hangingPunct="0">
        <a:spcBef>
          <a:spcPts val="1000"/>
        </a:spcBef>
        <a:spcAft>
          <a:spcPct val="0"/>
        </a:spcAft>
        <a:buClr>
          <a:srgbClr val="000000"/>
        </a:buClr>
        <a:buSzPct val="100000"/>
        <a:buFont typeface="Gill Sans" charset="0"/>
        <a:buChar char="•"/>
        <a:defRPr sz="4000" kern="1200">
          <a:solidFill>
            <a:schemeClr val="tx1"/>
          </a:solidFill>
          <a:latin typeface="+mn-lt"/>
          <a:ea typeface="+mn-ea"/>
          <a:cs typeface="+mn-cs"/>
          <a:sym typeface="Gill Sans" charset="0"/>
        </a:defRPr>
      </a:lvl1pPr>
      <a:lvl2pPr marL="742950" indent="-285750" algn="l" rtl="0" eaLnBrk="0" fontAlgn="base" hangingPunct="0">
        <a:spcBef>
          <a:spcPts val="900"/>
        </a:spcBef>
        <a:spcAft>
          <a:spcPct val="0"/>
        </a:spcAft>
        <a:buClr>
          <a:srgbClr val="000000"/>
        </a:buClr>
        <a:buSzPct val="100000"/>
        <a:buFont typeface="Gill Sans" charset="0"/>
        <a:buChar char="–"/>
        <a:defRPr sz="3400" kern="1200">
          <a:solidFill>
            <a:schemeClr val="tx1"/>
          </a:solidFill>
          <a:latin typeface="+mn-lt"/>
          <a:ea typeface="+mn-ea"/>
          <a:cs typeface="+mn-cs"/>
          <a:sym typeface="Gill Sans" charset="0"/>
        </a:defRPr>
      </a:lvl2pPr>
      <a:lvl3pPr marL="1143000" indent="-228600" algn="l" rtl="0" eaLnBrk="0" fontAlgn="base" hangingPunct="0">
        <a:spcBef>
          <a:spcPts val="800"/>
        </a:spcBef>
        <a:spcAft>
          <a:spcPct val="0"/>
        </a:spcAft>
        <a:buClr>
          <a:srgbClr val="000000"/>
        </a:buClr>
        <a:buSzPct val="100000"/>
        <a:buFont typeface="Gill Sans" charset="0"/>
        <a:buChar char="•"/>
        <a:defRPr sz="3000" kern="1200">
          <a:solidFill>
            <a:schemeClr val="tx1"/>
          </a:solidFill>
          <a:latin typeface="+mn-lt"/>
          <a:ea typeface="+mn-ea"/>
          <a:cs typeface="+mn-cs"/>
          <a:sym typeface="Gill Sans" charset="0"/>
        </a:defRPr>
      </a:lvl3pPr>
      <a:lvl4pPr marL="1600200" indent="-228600" algn="l" rtl="0" eaLnBrk="0" fontAlgn="base" hangingPunct="0">
        <a:spcBef>
          <a:spcPts val="600"/>
        </a:spcBef>
        <a:spcAft>
          <a:spcPct val="0"/>
        </a:spcAft>
        <a:buClr>
          <a:srgbClr val="000000"/>
        </a:buClr>
        <a:buSzPct val="100000"/>
        <a:buFont typeface="Gill Sans" charset="0"/>
        <a:buChar char="–"/>
        <a:defRPr sz="2600" kern="1200">
          <a:solidFill>
            <a:schemeClr val="tx1"/>
          </a:solidFill>
          <a:latin typeface="+mn-lt"/>
          <a:ea typeface="+mn-ea"/>
          <a:cs typeface="+mn-cs"/>
          <a:sym typeface="Gill Sans" charset="0"/>
        </a:defRPr>
      </a:lvl4pPr>
      <a:lvl5pPr marL="2057400" indent="-228600" algn="l" rtl="0" eaLnBrk="0" fontAlgn="base" hangingPunct="0">
        <a:spcBef>
          <a:spcPts val="600"/>
        </a:spcBef>
        <a:spcAft>
          <a:spcPct val="0"/>
        </a:spcAft>
        <a:buClr>
          <a:srgbClr val="000000"/>
        </a:buClr>
        <a:buSzPct val="100000"/>
        <a:buFont typeface="Gill Sans" charset="0"/>
        <a:buChar char="»"/>
        <a:defRPr sz="2600" kern="1200">
          <a:solidFill>
            <a:schemeClr val="tx1"/>
          </a:solidFill>
          <a:latin typeface="+mn-lt"/>
          <a:ea typeface="+mn-ea"/>
          <a:cs typeface="+mn-cs"/>
          <a:sym typeface="Gill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1">
            <a:extLst>
              <a:ext uri="{FF2B5EF4-FFF2-40B4-BE49-F238E27FC236}">
                <a16:creationId xmlns:a16="http://schemas.microsoft.com/office/drawing/2014/main" id="{FD7FCFB6-46E9-469D-B80A-E8DB4222C915}"/>
              </a:ext>
            </a:extLst>
          </p:cNvPr>
          <p:cNvSpPr>
            <a:spLocks noChangeArrowheads="1"/>
          </p:cNvSpPr>
          <p:nvPr>
            <p:ph type="title"/>
          </p:nvPr>
        </p:nvSpPr>
        <p:spPr bwMode="auto">
          <a:xfrm>
            <a:off x="419100" y="0"/>
            <a:ext cx="15849600" cy="1054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ctr" anchorCtr="0" compatLnSpc="1">
            <a:prstTxWarp prst="textNoShape">
              <a:avLst/>
            </a:prstTxWarp>
          </a:bodyPr>
          <a:lstStyle/>
          <a:p>
            <a:pPr lvl="0"/>
            <a:r>
              <a:rPr lang="en-US" altLang="en-US">
                <a:sym typeface="Gill Sans" charset="0"/>
              </a:rPr>
              <a:t>Click to edit Master title style</a:t>
            </a:r>
          </a:p>
        </p:txBody>
      </p:sp>
      <p:sp>
        <p:nvSpPr>
          <p:cNvPr id="9219" name="Rectangle 2">
            <a:extLst>
              <a:ext uri="{FF2B5EF4-FFF2-40B4-BE49-F238E27FC236}">
                <a16:creationId xmlns:a16="http://schemas.microsoft.com/office/drawing/2014/main" id="{FBB66C48-AC64-4B92-8A1E-1C21D672F686}"/>
              </a:ext>
            </a:extLst>
          </p:cNvPr>
          <p:cNvSpPr>
            <a:spLocks noChangeArrowheads="1"/>
          </p:cNvSpPr>
          <p:nvPr>
            <p:ph type="body" idx="1"/>
          </p:nvPr>
        </p:nvSpPr>
        <p:spPr bwMode="auto">
          <a:xfrm>
            <a:off x="419100" y="1104900"/>
            <a:ext cx="15849600" cy="803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t" anchorCtr="0" compatLnSpc="1">
            <a:prstTxWarp prst="textNoShape">
              <a:avLst/>
            </a:prstTxWarp>
          </a:bodyPr>
          <a:lstStyle/>
          <a:p>
            <a:pPr lvl="0"/>
            <a:r>
              <a:rPr lang="en-US" altLang="en-US">
                <a:sym typeface="Gill Sans" charset="0"/>
              </a:rPr>
              <a:t>Click to edit Master text styles</a:t>
            </a:r>
          </a:p>
          <a:p>
            <a:pPr lvl="1"/>
            <a:r>
              <a:rPr lang="en-US" altLang="en-US">
                <a:sym typeface="Gill Sans" charset="0"/>
              </a:rPr>
              <a:t>Second level</a:t>
            </a:r>
          </a:p>
          <a:p>
            <a:pPr lvl="2"/>
            <a:r>
              <a:rPr lang="en-US" altLang="en-US">
                <a:sym typeface="Gill Sans" charset="0"/>
              </a:rPr>
              <a:t>Third level</a:t>
            </a:r>
          </a:p>
          <a:p>
            <a:pPr lvl="3"/>
            <a:r>
              <a:rPr lang="en-US" altLang="en-US">
                <a:sym typeface="Gill Sans" charset="0"/>
              </a:rPr>
              <a:t>Fourth level</a:t>
            </a:r>
          </a:p>
          <a:p>
            <a:pPr lvl="4"/>
            <a:r>
              <a:rPr lang="en-US" altLang="en-US">
                <a:sym typeface="Gill Sans" charset="0"/>
              </a:rPr>
              <a:t>Fifth level</a:t>
            </a:r>
          </a:p>
        </p:txBody>
      </p:sp>
      <p:sp>
        <p:nvSpPr>
          <p:cNvPr id="2" name="Text Box 3">
            <a:extLst>
              <a:ext uri="{FF2B5EF4-FFF2-40B4-BE49-F238E27FC236}">
                <a16:creationId xmlns:a16="http://schemas.microsoft.com/office/drawing/2014/main" id="{97AAB150-4343-42D6-B44E-8018AF991E1F}"/>
              </a:ext>
            </a:extLst>
          </p:cNvPr>
          <p:cNvSpPr txBox="1">
            <a:spLocks noGrp="1" noChangeArrowheads="1"/>
          </p:cNvSpPr>
          <p:nvPr>
            <p:ph type="sldNum" sz="quarter" idx="4"/>
          </p:nvPr>
        </p:nvSpPr>
        <p:spPr bwMode="auto">
          <a:xfrm>
            <a:off x="15773400" y="8686800"/>
            <a:ext cx="266700"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t" anchorCtr="0" compatLnSpc="1">
            <a:prstTxWarp prst="textNoShape">
              <a:avLst/>
            </a:prstTxWarp>
          </a:bodyPr>
          <a:lstStyle>
            <a:lvl1pPr algn="r" eaLnBrk="1" hangingPunct="1">
              <a:defRPr sz="1400">
                <a:cs typeface="Gill Sans" charset="0"/>
              </a:defRPr>
            </a:lvl1pPr>
          </a:lstStyle>
          <a:p>
            <a:fld id="{8B74F494-DBD4-47F3-9F20-92AEF93DE6B9}"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ransition/>
  <p:hf hdr="0" ftr="0" dt="0"/>
  <p:txStyles>
    <p:titleStyle>
      <a:lvl1pPr algn="l" rtl="0" eaLnBrk="0" fontAlgn="base" hangingPunct="0">
        <a:spcBef>
          <a:spcPct val="0"/>
        </a:spcBef>
        <a:spcAft>
          <a:spcPct val="0"/>
        </a:spcAft>
        <a:defRPr sz="4600" kern="1200">
          <a:solidFill>
            <a:srgbClr val="000080"/>
          </a:solidFill>
          <a:latin typeface="+mj-lt"/>
          <a:ea typeface="+mj-ea"/>
          <a:cs typeface="+mj-cs"/>
          <a:sym typeface="Gill Sans" charset="0"/>
        </a:defRPr>
      </a:lvl1pPr>
      <a:lvl2pPr algn="l" rtl="0" eaLnBrk="0" fontAlgn="base" hangingPunct="0">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2pPr>
      <a:lvl3pPr algn="l" rtl="0" eaLnBrk="0" fontAlgn="base" hangingPunct="0">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3pPr>
      <a:lvl4pPr algn="l" rtl="0" eaLnBrk="0" fontAlgn="base" hangingPunct="0">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4pPr>
      <a:lvl5pPr algn="l" rtl="0" eaLnBrk="0" fontAlgn="base" hangingPunct="0">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5pPr>
      <a:lvl6pPr marL="457200" algn="l" rtl="0" fontAlgn="base">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6pPr>
      <a:lvl7pPr marL="914400" algn="l" rtl="0" fontAlgn="base">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7pPr>
      <a:lvl8pPr marL="1371600" algn="l" rtl="0" fontAlgn="base">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8pPr>
      <a:lvl9pPr marL="1828800" algn="l" rtl="0" fontAlgn="base">
        <a:spcBef>
          <a:spcPct val="0"/>
        </a:spcBef>
        <a:spcAft>
          <a:spcPct val="0"/>
        </a:spcAft>
        <a:defRPr sz="4600">
          <a:solidFill>
            <a:srgbClr val="000080"/>
          </a:solidFill>
          <a:latin typeface="Gill Sans" charset="0"/>
          <a:ea typeface="ヒラギノ角ゴ ProN W3" charset="0"/>
          <a:cs typeface="ヒラギノ角ゴ ProN W3" charset="0"/>
          <a:sym typeface="Gill Sans" charset="0"/>
        </a:defRPr>
      </a:lvl9pPr>
    </p:titleStyle>
    <p:bodyStyle>
      <a:lvl1pPr marL="342900" indent="-342900" algn="l" rtl="0" eaLnBrk="0" fontAlgn="base" hangingPunct="0">
        <a:spcBef>
          <a:spcPts val="1000"/>
        </a:spcBef>
        <a:spcAft>
          <a:spcPct val="0"/>
        </a:spcAft>
        <a:buClr>
          <a:srgbClr val="000000"/>
        </a:buClr>
        <a:buSzPct val="100000"/>
        <a:buFont typeface="Gill Sans" charset="0"/>
        <a:buChar char="•"/>
        <a:defRPr sz="4000" kern="1200">
          <a:solidFill>
            <a:schemeClr val="tx1"/>
          </a:solidFill>
          <a:latin typeface="+mn-lt"/>
          <a:ea typeface="+mn-ea"/>
          <a:cs typeface="+mn-cs"/>
          <a:sym typeface="Gill Sans" charset="0"/>
        </a:defRPr>
      </a:lvl1pPr>
      <a:lvl2pPr marL="704850" indent="-285750" algn="l" rtl="0" eaLnBrk="0" fontAlgn="base" hangingPunct="0">
        <a:spcBef>
          <a:spcPts val="900"/>
        </a:spcBef>
        <a:spcAft>
          <a:spcPct val="0"/>
        </a:spcAft>
        <a:buClr>
          <a:srgbClr val="000000"/>
        </a:buClr>
        <a:buSzPct val="100000"/>
        <a:buFont typeface="Gill Sans" charset="0"/>
        <a:buChar char="–"/>
        <a:defRPr sz="3400" kern="1200">
          <a:solidFill>
            <a:schemeClr val="tx1"/>
          </a:solidFill>
          <a:latin typeface="+mn-lt"/>
          <a:ea typeface="+mn-ea"/>
          <a:cs typeface="+mn-cs"/>
          <a:sym typeface="Gill Sans" charset="0"/>
        </a:defRPr>
      </a:lvl2pPr>
      <a:lvl3pPr marL="1104900" indent="-228600" algn="l" rtl="0" eaLnBrk="0" fontAlgn="base" hangingPunct="0">
        <a:spcBef>
          <a:spcPts val="800"/>
        </a:spcBef>
        <a:spcAft>
          <a:spcPct val="0"/>
        </a:spcAft>
        <a:buClr>
          <a:srgbClr val="000000"/>
        </a:buClr>
        <a:buSzPct val="100000"/>
        <a:buFont typeface="Gill Sans" charset="0"/>
        <a:buChar char="•"/>
        <a:defRPr sz="3000" kern="1200">
          <a:solidFill>
            <a:schemeClr val="tx1"/>
          </a:solidFill>
          <a:latin typeface="+mn-lt"/>
          <a:ea typeface="+mn-ea"/>
          <a:cs typeface="+mn-cs"/>
          <a:sym typeface="Gill Sans" charset="0"/>
        </a:defRPr>
      </a:lvl3pPr>
      <a:lvl4pPr marL="1562100" indent="-228600" algn="l" rtl="0" eaLnBrk="0" fontAlgn="base" hangingPunct="0">
        <a:spcBef>
          <a:spcPts val="600"/>
        </a:spcBef>
        <a:spcAft>
          <a:spcPct val="0"/>
        </a:spcAft>
        <a:buClr>
          <a:srgbClr val="000000"/>
        </a:buClr>
        <a:buSzPct val="100000"/>
        <a:buFont typeface="Gill Sans" charset="0"/>
        <a:buChar char="–"/>
        <a:defRPr sz="2600" kern="1200">
          <a:solidFill>
            <a:schemeClr val="tx1"/>
          </a:solidFill>
          <a:latin typeface="+mn-lt"/>
          <a:ea typeface="+mn-ea"/>
          <a:cs typeface="+mn-cs"/>
          <a:sym typeface="Gill Sans" charset="0"/>
        </a:defRPr>
      </a:lvl4pPr>
      <a:lvl5pPr marL="2019300" indent="-228600" algn="l" rtl="0" eaLnBrk="0" fontAlgn="base" hangingPunct="0">
        <a:spcBef>
          <a:spcPts val="600"/>
        </a:spcBef>
        <a:spcAft>
          <a:spcPct val="0"/>
        </a:spcAft>
        <a:buClr>
          <a:srgbClr val="000000"/>
        </a:buClr>
        <a:buSzPct val="100000"/>
        <a:buFont typeface="Gill Sans" charset="0"/>
        <a:buChar char="»"/>
        <a:defRPr sz="2600" kern="1200">
          <a:solidFill>
            <a:schemeClr val="tx1"/>
          </a:solidFill>
          <a:latin typeface="+mn-lt"/>
          <a:ea typeface="+mn-ea"/>
          <a:cs typeface="+mn-cs"/>
          <a:sym typeface="Gill Sans"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cs.ubc.ca/~tmm/talks.html"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8.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8.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9.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8.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8.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8.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8.xml"/><Relationship Id="rId5" Type="http://schemas.openxmlformats.org/officeDocument/2006/relationships/image" Target="../media/image40.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4.png"/><Relationship Id="rId1" Type="http://schemas.openxmlformats.org/officeDocument/2006/relationships/slideLayout" Target="../slideLayouts/slideLayout79.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4.png"/><Relationship Id="rId1" Type="http://schemas.openxmlformats.org/officeDocument/2006/relationships/slideLayout" Target="../slideLayouts/slideLayout79.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4.png"/><Relationship Id="rId1" Type="http://schemas.openxmlformats.org/officeDocument/2006/relationships/slideLayout" Target="../slideLayouts/slideLayout79.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4.png"/><Relationship Id="rId1" Type="http://schemas.openxmlformats.org/officeDocument/2006/relationships/slideLayout" Target="../slideLayouts/slideLayout79.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4.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9.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hyperlink" Target="http://bl.ocks.org/mbostock/3887051" TargetMode="External"/><Relationship Id="rId2" Type="http://schemas.openxmlformats.org/officeDocument/2006/relationships/image" Target="../media/image59.png"/><Relationship Id="rId1" Type="http://schemas.openxmlformats.org/officeDocument/2006/relationships/slideLayout" Target="../slideLayouts/slideLayout90.xml"/><Relationship Id="rId4" Type="http://schemas.openxmlformats.org/officeDocument/2006/relationships/hyperlink" Target="http://bl.ocks.org/mbostock/4679202"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www.cs.ubc.ca/labs/imager/tr/2008/cerebral/"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4.png"/><Relationship Id="rId1" Type="http://schemas.openxmlformats.org/officeDocument/2006/relationships/slideLayout" Target="../slideLayouts/slideLayout79.xml"/><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9.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1.png"/><Relationship Id="rId2" Type="http://schemas.openxmlformats.org/officeDocument/2006/relationships/image" Target="../media/image20.png"/><Relationship Id="rId1" Type="http://schemas.openxmlformats.org/officeDocument/2006/relationships/slideLayout" Target="../slideLayouts/slideLayout2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5.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a:extLst>
              <a:ext uri="{FF2B5EF4-FFF2-40B4-BE49-F238E27FC236}">
                <a16:creationId xmlns:a16="http://schemas.microsoft.com/office/drawing/2014/main" id="{2D4571D9-261D-4539-A4A2-16C197CC9123}"/>
              </a:ext>
            </a:extLst>
          </p:cNvPr>
          <p:cNvSpPr>
            <a:spLocks/>
          </p:cNvSpPr>
          <p:nvPr/>
        </p:nvSpPr>
        <p:spPr bwMode="auto">
          <a:xfrm>
            <a:off x="431800" y="8140700"/>
            <a:ext cx="92075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a:defRPr sz="4200" b="1">
                <a:solidFill>
                  <a:schemeClr val="tx1"/>
                </a:solidFill>
                <a:latin typeface="Gill Sans" charset="0"/>
                <a:cs typeface="ヒラギノ角ゴ ProN W6" charset="0"/>
                <a:sym typeface="Gill Sans" charset="0"/>
              </a:defRPr>
            </a:lvl1pPr>
            <a:lvl2pPr marL="742950" indent="-285750">
              <a:defRPr sz="4200" b="1">
                <a:solidFill>
                  <a:schemeClr val="tx1"/>
                </a:solidFill>
                <a:latin typeface="Gill Sans Light" charset="0"/>
                <a:cs typeface="ヒラギノ角ゴ ProN W3" charset="0"/>
                <a:sym typeface="Gill Sans Light" charset="0"/>
              </a:defRPr>
            </a:lvl2pPr>
            <a:lvl3pPr marL="1143000" indent="-228600">
              <a:defRPr sz="4200" b="1">
                <a:solidFill>
                  <a:schemeClr val="tx1"/>
                </a:solidFill>
                <a:latin typeface="Gill Sans" charset="0"/>
                <a:cs typeface="ヒラギノ角ゴ ProN W3" charset="0"/>
                <a:sym typeface="Gill Sans" charset="0"/>
              </a:defRPr>
            </a:lvl3pPr>
            <a:lvl4pPr marL="1600200" indent="-228600">
              <a:defRPr sz="2600" i="1">
                <a:solidFill>
                  <a:schemeClr val="tx1"/>
                </a:solidFill>
                <a:latin typeface="Gill Sans Light" charset="0"/>
                <a:cs typeface="ヒラギノ角ゴ ProN W3" charset="0"/>
                <a:sym typeface="Gill Sans Light" charset="0"/>
              </a:defRPr>
            </a:lvl4pPr>
            <a:lvl5pPr marL="2057400" indent="-228600">
              <a:defRPr sz="3200" i="1">
                <a:solidFill>
                  <a:schemeClr val="tx1"/>
                </a:solidFill>
                <a:latin typeface="Gill Sans" charset="0"/>
                <a:cs typeface="ヒラギノ角ゴ ProN W3" charset="0"/>
                <a:sym typeface="Gill Sans" charset="0"/>
              </a:defRPr>
            </a:lvl5pPr>
            <a:lvl6pPr marL="2514600" indent="-228600" eaLnBrk="0" fontAlgn="base" hangingPunct="0">
              <a:spcBef>
                <a:spcPct val="0"/>
              </a:spcBef>
              <a:spcAft>
                <a:spcPct val="0"/>
              </a:spcAft>
              <a:defRPr sz="3200" i="1">
                <a:solidFill>
                  <a:schemeClr val="tx1"/>
                </a:solidFill>
                <a:latin typeface="Gill Sans" charset="0"/>
                <a:cs typeface="ヒラギノ角ゴ ProN W3" charset="0"/>
                <a:sym typeface="Gill Sans" charset="0"/>
              </a:defRPr>
            </a:lvl6pPr>
            <a:lvl7pPr marL="2971800" indent="-228600" eaLnBrk="0" fontAlgn="base" hangingPunct="0">
              <a:spcBef>
                <a:spcPct val="0"/>
              </a:spcBef>
              <a:spcAft>
                <a:spcPct val="0"/>
              </a:spcAft>
              <a:defRPr sz="3200" i="1">
                <a:solidFill>
                  <a:schemeClr val="tx1"/>
                </a:solidFill>
                <a:latin typeface="Gill Sans" charset="0"/>
                <a:cs typeface="ヒラギノ角ゴ ProN W3" charset="0"/>
                <a:sym typeface="Gill Sans" charset="0"/>
              </a:defRPr>
            </a:lvl7pPr>
            <a:lvl8pPr marL="3429000" indent="-228600" eaLnBrk="0" fontAlgn="base" hangingPunct="0">
              <a:spcBef>
                <a:spcPct val="0"/>
              </a:spcBef>
              <a:spcAft>
                <a:spcPct val="0"/>
              </a:spcAft>
              <a:defRPr sz="3200" i="1">
                <a:solidFill>
                  <a:schemeClr val="tx1"/>
                </a:solidFill>
                <a:latin typeface="Gill Sans" charset="0"/>
                <a:cs typeface="ヒラギノ角ゴ ProN W3" charset="0"/>
                <a:sym typeface="Gill Sans" charset="0"/>
              </a:defRPr>
            </a:lvl8pPr>
            <a:lvl9pPr marL="3886200" indent="-228600" eaLnBrk="0" fontAlgn="base" hangingPunct="0">
              <a:spcBef>
                <a:spcPct val="0"/>
              </a:spcBef>
              <a:spcAft>
                <a:spcPct val="0"/>
              </a:spcAft>
              <a:defRPr sz="3200" i="1">
                <a:solidFill>
                  <a:schemeClr val="tx1"/>
                </a:solidFill>
                <a:latin typeface="Gill Sans" charset="0"/>
                <a:cs typeface="ヒラギノ角ゴ ProN W3" charset="0"/>
                <a:sym typeface="Gill Sans" charset="0"/>
              </a:defRPr>
            </a:lvl9pPr>
          </a:lstStyle>
          <a:p>
            <a:pPr eaLnBrk="1" hangingPunct="1"/>
            <a:r>
              <a:rPr lang="en-US" altLang="en-US" sz="2600" u="sng">
                <a:cs typeface="Gill Sans" charset="0"/>
                <a:hlinkClick r:id="rId2"/>
              </a:rPr>
              <a:t>http://www.cs.ubc.ca/~tmm/talks.html#vad15d3</a:t>
            </a:r>
            <a:endParaRPr lang="en-US" altLang="en-US" sz="2600" u="sng">
              <a:cs typeface="Gill Sans" charset="0"/>
            </a:endParaRPr>
          </a:p>
        </p:txBody>
      </p:sp>
      <p:sp>
        <p:nvSpPr>
          <p:cNvPr id="17412" name="Rectangle 3">
            <a:extLst>
              <a:ext uri="{FF2B5EF4-FFF2-40B4-BE49-F238E27FC236}">
                <a16:creationId xmlns:a16="http://schemas.microsoft.com/office/drawing/2014/main" id="{053D7055-6167-4231-BD01-1C17671FFE7D}"/>
              </a:ext>
            </a:extLst>
          </p:cNvPr>
          <p:cNvSpPr>
            <a:spLocks noChangeArrowheads="1"/>
          </p:cNvSpPr>
          <p:nvPr>
            <p:ph type="title"/>
          </p:nvPr>
        </p:nvSpPr>
        <p:spPr>
          <a:xfrm>
            <a:off x="457200" y="139700"/>
            <a:ext cx="15875000" cy="3136900"/>
          </a:xfrm>
        </p:spPr>
        <p:txBody>
          <a:bodyPr/>
          <a:lstStyle/>
          <a:p>
            <a:pPr eaLnBrk="1" hangingPunct="1"/>
            <a:r>
              <a:rPr lang="en-US" altLang="en-US" dirty="0"/>
              <a:t>Data</a:t>
            </a:r>
            <a:r>
              <a:rPr lang="ko-KR" altLang="en-US" dirty="0"/>
              <a:t> </a:t>
            </a:r>
            <a:r>
              <a:rPr lang="en-US" altLang="en-US" dirty="0"/>
              <a:t>Visualization</a:t>
            </a:r>
            <a:endParaRPr lang="en-US" altLang="en-US" i="1" dirty="0"/>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슬라이드 번호 개체 틀 3">
            <a:extLst>
              <a:ext uri="{FF2B5EF4-FFF2-40B4-BE49-F238E27FC236}">
                <a16:creationId xmlns:a16="http://schemas.microsoft.com/office/drawing/2014/main" id="{12A7B3E6-2FCC-4635-BB11-AEF6DA94EEDF}"/>
              </a:ext>
            </a:extLst>
          </p:cNvPr>
          <p:cNvSpPr>
            <a:spLocks noGrp="1"/>
          </p:cNvSpPr>
          <p:nvPr>
            <p:ph type="sldNum" sz="quarter" idx="10"/>
          </p:nvPr>
        </p:nvSpPr>
        <p:spPr>
          <a:noFill/>
        </p:spPr>
        <p:txBody>
          <a:bodyPr/>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algn="r"/>
            <a:fld id="{C87A9669-B3A4-4876-90A0-4F1365FB5C94}" type="slidenum">
              <a:rPr lang="en-US" altLang="en-US" sz="1400">
                <a:cs typeface="Gill Sans" charset="0"/>
              </a:rPr>
              <a:pPr algn="r"/>
              <a:t>10</a:t>
            </a:fld>
            <a:endParaRPr lang="en-US" altLang="en-US" sz="1400">
              <a:cs typeface="Gill Sans" charset="0"/>
            </a:endParaRPr>
          </a:p>
        </p:txBody>
      </p:sp>
      <p:pic>
        <p:nvPicPr>
          <p:cNvPr id="26627" name="Picture 1">
            <a:extLst>
              <a:ext uri="{FF2B5EF4-FFF2-40B4-BE49-F238E27FC236}">
                <a16:creationId xmlns:a16="http://schemas.microsoft.com/office/drawing/2014/main" id="{CB4D5BC9-B927-4BA9-888C-11C3A03256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5794"/>
          <a:stretch>
            <a:fillRect/>
          </a:stretch>
        </p:blipFill>
        <p:spPr bwMode="auto">
          <a:xfrm>
            <a:off x="4289425" y="7938"/>
            <a:ext cx="9004300" cy="904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6628" name="Picture 2">
            <a:extLst>
              <a:ext uri="{FF2B5EF4-FFF2-40B4-BE49-F238E27FC236}">
                <a16:creationId xmlns:a16="http://schemas.microsoft.com/office/drawing/2014/main" id="{B52832F4-72E7-4A1E-A5B6-9A5652B9AC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9578" t="85878"/>
          <a:stretch>
            <a:fillRect/>
          </a:stretch>
        </p:blipFill>
        <p:spPr bwMode="auto">
          <a:xfrm>
            <a:off x="-241300" y="642938"/>
            <a:ext cx="4164013" cy="346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6629" name="Picture 3">
            <a:extLst>
              <a:ext uri="{FF2B5EF4-FFF2-40B4-BE49-F238E27FC236}">
                <a16:creationId xmlns:a16="http://schemas.microsoft.com/office/drawing/2014/main" id="{D5D4DCAD-33AE-4E24-A77D-3C575ADB2F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87318" r="51604"/>
          <a:stretch>
            <a:fillRect/>
          </a:stretch>
        </p:blipFill>
        <p:spPr bwMode="auto">
          <a:xfrm>
            <a:off x="8229600" y="7785100"/>
            <a:ext cx="4044950" cy="127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슬라이드 번호 개체 틀 3">
            <a:extLst>
              <a:ext uri="{FF2B5EF4-FFF2-40B4-BE49-F238E27FC236}">
                <a16:creationId xmlns:a16="http://schemas.microsoft.com/office/drawing/2014/main" id="{3CB16777-1EA0-45FE-BBE5-8D26243DB31E}"/>
              </a:ext>
            </a:extLst>
          </p:cNvPr>
          <p:cNvSpPr>
            <a:spLocks noGrp="1"/>
          </p:cNvSpPr>
          <p:nvPr>
            <p:ph type="sldNum" sz="quarter" idx="10"/>
          </p:nvPr>
        </p:nvSpPr>
        <p:spPr>
          <a:noFill/>
        </p:spPr>
        <p:txBody>
          <a:bodyPr/>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algn="r"/>
            <a:fld id="{3DD12115-AE47-446E-8B33-096482C9FA60}" type="slidenum">
              <a:rPr lang="en-US" altLang="en-US" sz="1400">
                <a:cs typeface="Gill Sans" charset="0"/>
              </a:rPr>
              <a:pPr algn="r"/>
              <a:t>11</a:t>
            </a:fld>
            <a:endParaRPr lang="en-US" altLang="en-US" sz="1400">
              <a:cs typeface="Gill Sans" charset="0"/>
            </a:endParaRPr>
          </a:p>
        </p:txBody>
      </p:sp>
      <p:sp>
        <p:nvSpPr>
          <p:cNvPr id="27651" name="Rectangle 1">
            <a:extLst>
              <a:ext uri="{FF2B5EF4-FFF2-40B4-BE49-F238E27FC236}">
                <a16:creationId xmlns:a16="http://schemas.microsoft.com/office/drawing/2014/main" id="{9AEBF7C9-83EC-43A7-A2FA-7159E59925CC}"/>
              </a:ext>
            </a:extLst>
          </p:cNvPr>
          <p:cNvSpPr>
            <a:spLocks noChangeArrowheads="1"/>
          </p:cNvSpPr>
          <p:nvPr>
            <p:ph type="title"/>
          </p:nvPr>
        </p:nvSpPr>
        <p:spPr>
          <a:xfrm>
            <a:off x="203200" y="0"/>
            <a:ext cx="15849600" cy="1054100"/>
          </a:xfrm>
        </p:spPr>
        <p:txBody>
          <a:bodyPr/>
          <a:lstStyle/>
          <a:p>
            <a:pPr eaLnBrk="1" hangingPunct="1"/>
            <a:r>
              <a:rPr lang="en-US" altLang="en-US"/>
              <a:t>Types: Datasets and data</a:t>
            </a:r>
          </a:p>
        </p:txBody>
      </p:sp>
      <p:pic>
        <p:nvPicPr>
          <p:cNvPr id="27652" name="Picture 2">
            <a:extLst>
              <a:ext uri="{FF2B5EF4-FFF2-40B4-BE49-F238E27FC236}">
                <a16:creationId xmlns:a16="http://schemas.microsoft.com/office/drawing/2014/main" id="{F9623D04-6827-4880-90F8-E762A68DE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71613" b="38741"/>
          <a:stretch>
            <a:fillRect/>
          </a:stretch>
        </p:blipFill>
        <p:spPr bwMode="auto">
          <a:xfrm>
            <a:off x="342900" y="1203325"/>
            <a:ext cx="4445000" cy="414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6627" name="Picture 3">
            <a:extLst>
              <a:ext uri="{FF2B5EF4-FFF2-40B4-BE49-F238E27FC236}">
                <a16:creationId xmlns:a16="http://schemas.microsoft.com/office/drawing/2014/main" id="{9F2C33AC-BE8D-4D4F-92A7-732091A1EC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296" t="16232" r="1912" b="36118"/>
          <a:stretch>
            <a:fillRect/>
          </a:stretch>
        </p:blipFill>
        <p:spPr bwMode="auto">
          <a:xfrm>
            <a:off x="190500" y="5545138"/>
            <a:ext cx="12509500" cy="397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6628" name="Picture 4">
            <a:extLst>
              <a:ext uri="{FF2B5EF4-FFF2-40B4-BE49-F238E27FC236}">
                <a16:creationId xmlns:a16="http://schemas.microsoft.com/office/drawing/2014/main" id="{4A4014EA-C025-4758-83A9-39139ABD50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142" r="49147" b="38928"/>
          <a:stretch>
            <a:fillRect/>
          </a:stretch>
        </p:blipFill>
        <p:spPr bwMode="auto">
          <a:xfrm>
            <a:off x="4673600" y="1203325"/>
            <a:ext cx="3556000" cy="413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27655" name="Rectangle 5">
            <a:extLst>
              <a:ext uri="{FF2B5EF4-FFF2-40B4-BE49-F238E27FC236}">
                <a16:creationId xmlns:a16="http://schemas.microsoft.com/office/drawing/2014/main" id="{D7F43A1D-AB67-47E8-BF7A-FEF2C5194B93}"/>
              </a:ext>
            </a:extLst>
          </p:cNvPr>
          <p:cNvSpPr>
            <a:spLocks/>
          </p:cNvSpPr>
          <p:nvPr/>
        </p:nvSpPr>
        <p:spPr bwMode="auto">
          <a:xfrm>
            <a:off x="14897100" y="2476500"/>
            <a:ext cx="1155700" cy="571500"/>
          </a:xfrm>
          <a:prstGeom prst="rect">
            <a:avLst/>
          </a:prstGeom>
          <a:solidFill>
            <a:schemeClr val="accent1"/>
          </a:solidFill>
          <a:ln>
            <a:noFill/>
          </a:ln>
          <a:extLst>
            <a:ext uri="{91240B29-F687-4F45-9708-019B960494DF}">
              <a14:hiddenLine xmlns:a14="http://schemas.microsoft.com/office/drawing/2010/main" w="25400">
                <a:solidFill>
                  <a:schemeClr val="tx1"/>
                </a:solidFill>
                <a:miter lim="800000"/>
                <a:headEnd/>
                <a:tailEnd/>
              </a14:hiddenLine>
            </a:ext>
          </a:extLst>
        </p:spPr>
        <p:txBody>
          <a:bodyPr lIns="0" tIns="0" rIns="0" bIns="0"/>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eaLnBrk="1" hangingPunct="1"/>
            <a:endParaRPr lang="ko-KR" altLang="ko-KR"/>
          </a:p>
        </p:txBody>
      </p:sp>
      <p:grpSp>
        <p:nvGrpSpPr>
          <p:cNvPr id="27656" name="Group 12">
            <a:extLst>
              <a:ext uri="{FF2B5EF4-FFF2-40B4-BE49-F238E27FC236}">
                <a16:creationId xmlns:a16="http://schemas.microsoft.com/office/drawing/2014/main" id="{47D82078-254C-4A29-8D0F-41E80E882AFC}"/>
              </a:ext>
            </a:extLst>
          </p:cNvPr>
          <p:cNvGrpSpPr>
            <a:grpSpLocks/>
          </p:cNvGrpSpPr>
          <p:nvPr/>
        </p:nvGrpSpPr>
        <p:grpSpPr bwMode="auto">
          <a:xfrm>
            <a:off x="8382000" y="1841500"/>
            <a:ext cx="8458200" cy="4711700"/>
            <a:chOff x="0" y="0"/>
            <a:chExt cx="5328" cy="2968"/>
          </a:xfrm>
        </p:grpSpPr>
        <p:grpSp>
          <p:nvGrpSpPr>
            <p:cNvPr id="27657" name="Group 8">
              <a:extLst>
                <a:ext uri="{FF2B5EF4-FFF2-40B4-BE49-F238E27FC236}">
                  <a16:creationId xmlns:a16="http://schemas.microsoft.com/office/drawing/2014/main" id="{8AAF6914-2207-4BBB-94AB-8F3499D3123D}"/>
                </a:ext>
              </a:extLst>
            </p:cNvPr>
            <p:cNvGrpSpPr>
              <a:grpSpLocks/>
            </p:cNvGrpSpPr>
            <p:nvPr/>
          </p:nvGrpSpPr>
          <p:grpSpPr bwMode="auto">
            <a:xfrm>
              <a:off x="0" y="0"/>
              <a:ext cx="5328" cy="2968"/>
              <a:chOff x="0" y="0"/>
              <a:chExt cx="5328" cy="2968"/>
            </a:xfrm>
          </p:grpSpPr>
          <p:pic>
            <p:nvPicPr>
              <p:cNvPr id="27661" name="Picture 6">
                <a:extLst>
                  <a:ext uri="{FF2B5EF4-FFF2-40B4-BE49-F238E27FC236}">
                    <a16:creationId xmlns:a16="http://schemas.microsoft.com/office/drawing/2014/main" id="{CD1A2741-2FB7-4371-9F81-B52567FE27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0769" t="6978" b="31041"/>
              <a:stretch>
                <a:fillRect/>
              </a:stretch>
            </p:blipFill>
            <p:spPr bwMode="auto">
              <a:xfrm>
                <a:off x="72" y="328"/>
                <a:ext cx="4856" cy="2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27662" name="Rectangle 7">
                <a:extLst>
                  <a:ext uri="{FF2B5EF4-FFF2-40B4-BE49-F238E27FC236}">
                    <a16:creationId xmlns:a16="http://schemas.microsoft.com/office/drawing/2014/main" id="{72BC46DE-4334-4373-A914-C892C613254B}"/>
                  </a:ext>
                </a:extLst>
              </p:cNvPr>
              <p:cNvSpPr>
                <a:spLocks/>
              </p:cNvSpPr>
              <p:nvPr/>
            </p:nvSpPr>
            <p:spPr bwMode="auto">
              <a:xfrm>
                <a:off x="0" y="0"/>
                <a:ext cx="4920" cy="2784"/>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eaLnBrk="1" hangingPunct="1"/>
                <a:endParaRPr lang="ko-KR" altLang="ko-KR"/>
              </a:p>
            </p:txBody>
          </p:sp>
        </p:grpSp>
        <p:grpSp>
          <p:nvGrpSpPr>
            <p:cNvPr id="27658" name="Group 11">
              <a:extLst>
                <a:ext uri="{FF2B5EF4-FFF2-40B4-BE49-F238E27FC236}">
                  <a16:creationId xmlns:a16="http://schemas.microsoft.com/office/drawing/2014/main" id="{E69C54D0-0BFB-487F-88EC-0688D2074C29}"/>
                </a:ext>
              </a:extLst>
            </p:cNvPr>
            <p:cNvGrpSpPr>
              <a:grpSpLocks/>
            </p:cNvGrpSpPr>
            <p:nvPr/>
          </p:nvGrpSpPr>
          <p:grpSpPr bwMode="auto">
            <a:xfrm>
              <a:off x="32" y="32"/>
              <a:ext cx="1181" cy="344"/>
              <a:chOff x="0" y="0"/>
              <a:chExt cx="1181" cy="344"/>
            </a:xfrm>
          </p:grpSpPr>
          <p:sp>
            <p:nvSpPr>
              <p:cNvPr id="27659" name="Rectangle 9">
                <a:extLst>
                  <a:ext uri="{FF2B5EF4-FFF2-40B4-BE49-F238E27FC236}">
                    <a16:creationId xmlns:a16="http://schemas.microsoft.com/office/drawing/2014/main" id="{7FF41554-276D-4634-9500-CF1982878B27}"/>
                  </a:ext>
                </a:extLst>
              </p:cNvPr>
              <p:cNvSpPr>
                <a:spLocks/>
              </p:cNvSpPr>
              <p:nvPr/>
            </p:nvSpPr>
            <p:spPr bwMode="auto">
              <a:xfrm>
                <a:off x="392" y="0"/>
                <a:ext cx="789"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spcBef>
                    <a:spcPts val="1000"/>
                  </a:spcBef>
                  <a:buClr>
                    <a:srgbClr val="000000"/>
                  </a:buClr>
                  <a:buSzPct val="100000"/>
                  <a:buFont typeface="Gill Sans" charset="0"/>
                  <a:buChar char="•"/>
                  <a:defRPr sz="4000">
                    <a:solidFill>
                      <a:schemeClr val="tx1"/>
                    </a:solidFill>
                    <a:latin typeface="Gill Sans" charset="0"/>
                    <a:cs typeface="ヒラギノ角ゴ ProN W3" charset="0"/>
                    <a:sym typeface="Gill Sans" charset="0"/>
                  </a:defRPr>
                </a:lvl1pPr>
                <a:lvl2pPr marL="704850" indent="-285750">
                  <a:spcBef>
                    <a:spcPts val="900"/>
                  </a:spcBef>
                  <a:buClr>
                    <a:srgbClr val="000000"/>
                  </a:buClr>
                  <a:buSzPct val="100000"/>
                  <a:buFont typeface="Gill Sans" charset="0"/>
                  <a:buChar char="–"/>
                  <a:defRPr sz="3400">
                    <a:solidFill>
                      <a:schemeClr val="tx1"/>
                    </a:solidFill>
                    <a:latin typeface="Gill Sans" charset="0"/>
                    <a:cs typeface="ヒラギノ角ゴ ProN W3" charset="0"/>
                    <a:sym typeface="Gill Sans" charset="0"/>
                  </a:defRPr>
                </a:lvl2pPr>
                <a:lvl3pPr marL="1104900" indent="-228600">
                  <a:spcBef>
                    <a:spcPts val="8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3pPr>
                <a:lvl4pPr marL="15621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4pPr>
                <a:lvl5pPr marL="20193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4765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29337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3909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38481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eaLnBrk="1" hangingPunct="1">
                  <a:spcBef>
                    <a:spcPct val="0"/>
                  </a:spcBef>
                  <a:buClrTx/>
                  <a:buSzTx/>
                  <a:buFontTx/>
                  <a:buNone/>
                </a:pPr>
                <a:r>
                  <a:rPr lang="en-US" altLang="en-US" sz="3000">
                    <a:latin typeface="Arial" panose="020B0604020202020204" pitchFamily="34" charset="0"/>
                    <a:cs typeface="Arial" panose="020B0604020202020204" pitchFamily="34" charset="0"/>
                    <a:sym typeface="Arial" panose="020B0604020202020204" pitchFamily="34" charset="0"/>
                  </a:rPr>
                  <a:t>Spatial</a:t>
                </a:r>
              </a:p>
            </p:txBody>
          </p:sp>
          <p:pic>
            <p:nvPicPr>
              <p:cNvPr id="27660" name="Picture 10">
                <a:extLst>
                  <a:ext uri="{FF2B5EF4-FFF2-40B4-BE49-F238E27FC236}">
                    <a16:creationId xmlns:a16="http://schemas.microsoft.com/office/drawing/2014/main" id="{04B5B30E-F6C3-41AD-AE31-1F6A6EBE8E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8871" t="11298" r="67477" b="81563"/>
              <a:stretch>
                <a:fillRect/>
              </a:stretch>
            </p:blipFill>
            <p:spPr bwMode="auto">
              <a:xfrm>
                <a:off x="0" y="40"/>
                <a:ext cx="360" cy="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662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66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슬라이드 번호 개체 틀 3">
            <a:extLst>
              <a:ext uri="{FF2B5EF4-FFF2-40B4-BE49-F238E27FC236}">
                <a16:creationId xmlns:a16="http://schemas.microsoft.com/office/drawing/2014/main" id="{D42A8A2C-DB2E-4643-A9E6-B360829EB2BF}"/>
              </a:ext>
            </a:extLst>
          </p:cNvPr>
          <p:cNvSpPr>
            <a:spLocks noGrp="1"/>
          </p:cNvSpPr>
          <p:nvPr>
            <p:ph type="sldNum" sz="quarter" idx="10"/>
          </p:nvPr>
        </p:nvSpPr>
        <p:spPr>
          <a:noFill/>
        </p:spPr>
        <p:txBody>
          <a:bodyPr/>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algn="r"/>
            <a:fld id="{9FCCB391-1CB3-4F1B-84A0-F3218C170F19}" type="slidenum">
              <a:rPr lang="en-US" altLang="en-US" sz="1400">
                <a:cs typeface="Gill Sans" charset="0"/>
              </a:rPr>
              <a:pPr algn="r"/>
              <a:t>12</a:t>
            </a:fld>
            <a:endParaRPr lang="en-US" altLang="en-US" sz="1400">
              <a:cs typeface="Gill Sans" charset="0"/>
            </a:endParaRPr>
          </a:p>
        </p:txBody>
      </p:sp>
      <p:sp>
        <p:nvSpPr>
          <p:cNvPr id="27649" name="Rectangle 1">
            <a:extLst>
              <a:ext uri="{FF2B5EF4-FFF2-40B4-BE49-F238E27FC236}">
                <a16:creationId xmlns:a16="http://schemas.microsoft.com/office/drawing/2014/main" id="{5B509E4E-4BEB-463F-911E-E0E3775AD790}"/>
              </a:ext>
            </a:extLst>
          </p:cNvPr>
          <p:cNvSpPr>
            <a:spLocks noChangeArrowheads="1"/>
          </p:cNvSpPr>
          <p:nvPr>
            <p:ph type="body" idx="1"/>
          </p:nvPr>
        </p:nvSpPr>
        <p:spPr>
          <a:xfrm>
            <a:off x="228600" y="5067300"/>
            <a:ext cx="4406900" cy="2971800"/>
          </a:xfrm>
        </p:spPr>
        <p:txBody>
          <a:bodyPr/>
          <a:lstStyle/>
          <a:p>
            <a:pPr eaLnBrk="1" hangingPunct="1"/>
            <a:r>
              <a:rPr lang="en-US" altLang="en-US" sz="3100"/>
              <a:t>{action, target} pairs</a:t>
            </a:r>
          </a:p>
          <a:p>
            <a:pPr marL="742950" lvl="1" eaLnBrk="1" hangingPunct="1"/>
            <a:r>
              <a:rPr lang="en-US" altLang="en-US" sz="2500" i="1"/>
              <a:t>discover distribution</a:t>
            </a:r>
            <a:endParaRPr lang="en-US" altLang="en-US" sz="2500"/>
          </a:p>
          <a:p>
            <a:pPr marL="742950" lvl="1" eaLnBrk="1" hangingPunct="1"/>
            <a:r>
              <a:rPr lang="en-US" altLang="en-US" sz="2500" i="1"/>
              <a:t>compare trends</a:t>
            </a:r>
            <a:endParaRPr lang="en-US" altLang="en-US" sz="2500"/>
          </a:p>
          <a:p>
            <a:pPr marL="742950" lvl="1" eaLnBrk="1" hangingPunct="1"/>
            <a:r>
              <a:rPr lang="en-US" altLang="en-US" sz="2500"/>
              <a:t>l</a:t>
            </a:r>
            <a:r>
              <a:rPr lang="en-US" altLang="en-US" sz="2500" i="1"/>
              <a:t>ocate outliers</a:t>
            </a:r>
            <a:endParaRPr lang="en-US" altLang="en-US" sz="2500"/>
          </a:p>
          <a:p>
            <a:pPr marL="742950" lvl="1" eaLnBrk="1" hangingPunct="1"/>
            <a:r>
              <a:rPr lang="en-US" altLang="en-US" sz="2500" i="1"/>
              <a:t>browse topology</a:t>
            </a:r>
          </a:p>
        </p:txBody>
      </p:sp>
      <p:pic>
        <p:nvPicPr>
          <p:cNvPr id="28676" name="Picture 2">
            <a:extLst>
              <a:ext uri="{FF2B5EF4-FFF2-40B4-BE49-F238E27FC236}">
                <a16:creationId xmlns:a16="http://schemas.microsoft.com/office/drawing/2014/main" id="{98F71BF6-8B2C-448C-8C1D-34D369B564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813" y="892175"/>
            <a:ext cx="3328987" cy="327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8677" name="Picture 3">
            <a:extLst>
              <a:ext uri="{FF2B5EF4-FFF2-40B4-BE49-F238E27FC236}">
                <a16:creationId xmlns:a16="http://schemas.microsoft.com/office/drawing/2014/main" id="{88B7A29F-70EA-4C79-BCBC-EB5AEB4A4E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8300" y="-101600"/>
            <a:ext cx="11480800" cy="928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6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49" grpId="0"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슬라이드 번호 개체 틀 3">
            <a:extLst>
              <a:ext uri="{FF2B5EF4-FFF2-40B4-BE49-F238E27FC236}">
                <a16:creationId xmlns:a16="http://schemas.microsoft.com/office/drawing/2014/main" id="{CDC86BA8-6DAA-47F3-9A46-2970F62F2580}"/>
              </a:ext>
            </a:extLst>
          </p:cNvPr>
          <p:cNvSpPr>
            <a:spLocks noGrp="1"/>
          </p:cNvSpPr>
          <p:nvPr>
            <p:ph type="sldNum" sz="quarter" idx="10"/>
          </p:nvPr>
        </p:nvSpPr>
        <p:spPr>
          <a:noFill/>
        </p:spPr>
        <p:txBody>
          <a:bodyPr/>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algn="r"/>
            <a:fld id="{CF518DB3-E8F8-49D2-A231-37DF9F340FFC}" type="slidenum">
              <a:rPr lang="en-US" altLang="en-US" sz="1400">
                <a:cs typeface="Gill Sans" charset="0"/>
              </a:rPr>
              <a:pPr algn="r"/>
              <a:t>13</a:t>
            </a:fld>
            <a:endParaRPr lang="en-US" altLang="en-US" sz="1400">
              <a:cs typeface="Gill Sans" charset="0"/>
            </a:endParaRPr>
          </a:p>
        </p:txBody>
      </p:sp>
      <p:sp>
        <p:nvSpPr>
          <p:cNvPr id="29699" name="Rectangle 1">
            <a:extLst>
              <a:ext uri="{FF2B5EF4-FFF2-40B4-BE49-F238E27FC236}">
                <a16:creationId xmlns:a16="http://schemas.microsoft.com/office/drawing/2014/main" id="{B7615BBC-0D59-4973-A684-FF45EF18A197}"/>
              </a:ext>
            </a:extLst>
          </p:cNvPr>
          <p:cNvSpPr>
            <a:spLocks noChangeArrowheads="1"/>
          </p:cNvSpPr>
          <p:nvPr>
            <p:ph type="title"/>
          </p:nvPr>
        </p:nvSpPr>
        <p:spPr/>
        <p:txBody>
          <a:bodyPr/>
          <a:lstStyle/>
          <a:p>
            <a:pPr eaLnBrk="1" hangingPunct="1"/>
            <a:r>
              <a:rPr lang="en-US" altLang="en-US"/>
              <a:t>Actions 1: Analyze</a:t>
            </a:r>
          </a:p>
        </p:txBody>
      </p:sp>
      <p:sp>
        <p:nvSpPr>
          <p:cNvPr id="29700" name="Rectangle 2">
            <a:extLst>
              <a:ext uri="{FF2B5EF4-FFF2-40B4-BE49-F238E27FC236}">
                <a16:creationId xmlns:a16="http://schemas.microsoft.com/office/drawing/2014/main" id="{70BF5E60-D622-4222-8D75-7CB4E9A33746}"/>
              </a:ext>
            </a:extLst>
          </p:cNvPr>
          <p:cNvSpPr>
            <a:spLocks noChangeArrowheads="1"/>
          </p:cNvSpPr>
          <p:nvPr>
            <p:ph type="body" idx="1"/>
          </p:nvPr>
        </p:nvSpPr>
        <p:spPr>
          <a:xfrm>
            <a:off x="419100" y="1104900"/>
            <a:ext cx="5181600" cy="8039100"/>
          </a:xfrm>
        </p:spPr>
        <p:txBody>
          <a:bodyPr/>
          <a:lstStyle/>
          <a:p>
            <a:pPr eaLnBrk="1" hangingPunct="1"/>
            <a:r>
              <a:rPr lang="en-US" altLang="en-US" sz="3600"/>
              <a:t>consume</a:t>
            </a:r>
          </a:p>
          <a:p>
            <a:pPr marL="742950" lvl="1" eaLnBrk="1" hangingPunct="1"/>
            <a:r>
              <a:rPr lang="en-US" altLang="en-US" sz="3600"/>
              <a:t>discover vs present</a:t>
            </a:r>
          </a:p>
          <a:p>
            <a:pPr marL="1143000" lvl="2" eaLnBrk="1" hangingPunct="1"/>
            <a:r>
              <a:rPr lang="en-US" altLang="en-US"/>
              <a:t>classic split</a:t>
            </a:r>
          </a:p>
          <a:p>
            <a:pPr marL="1143000" lvl="2" eaLnBrk="1" hangingPunct="1"/>
            <a:r>
              <a:rPr lang="en-US" altLang="en-US"/>
              <a:t>aka explore vs explain</a:t>
            </a:r>
          </a:p>
          <a:p>
            <a:pPr marL="742950" lvl="1" eaLnBrk="1" hangingPunct="1"/>
            <a:r>
              <a:rPr lang="en-US" altLang="en-US" sz="3600"/>
              <a:t>enjoy</a:t>
            </a:r>
          </a:p>
          <a:p>
            <a:pPr marL="1143000" lvl="2" eaLnBrk="1" hangingPunct="1"/>
            <a:r>
              <a:rPr lang="en-US" altLang="en-US"/>
              <a:t>newcomer</a:t>
            </a:r>
          </a:p>
          <a:p>
            <a:pPr marL="1143000" lvl="2" eaLnBrk="1" hangingPunct="1"/>
            <a:r>
              <a:rPr lang="en-US" altLang="en-US"/>
              <a:t>aka casual, social </a:t>
            </a:r>
          </a:p>
          <a:p>
            <a:pPr marL="742950" lvl="1" eaLnBrk="1" hangingPunct="1"/>
            <a:endParaRPr lang="en-US" altLang="en-US" sz="3000"/>
          </a:p>
          <a:p>
            <a:pPr eaLnBrk="1" hangingPunct="1"/>
            <a:r>
              <a:rPr lang="en-US" altLang="en-US" sz="3600"/>
              <a:t>produce</a:t>
            </a:r>
          </a:p>
          <a:p>
            <a:pPr marL="742950" lvl="1" eaLnBrk="1" hangingPunct="1"/>
            <a:r>
              <a:rPr lang="en-US" altLang="en-US" sz="3600"/>
              <a:t>annotate, record</a:t>
            </a:r>
          </a:p>
          <a:p>
            <a:pPr marL="742950" lvl="1" eaLnBrk="1" hangingPunct="1"/>
            <a:r>
              <a:rPr lang="en-US" altLang="en-US" sz="3600"/>
              <a:t>derive</a:t>
            </a:r>
          </a:p>
          <a:p>
            <a:pPr marL="1143000" lvl="2" eaLnBrk="1" hangingPunct="1"/>
            <a:r>
              <a:rPr lang="en-US" altLang="en-US"/>
              <a:t>crucial design choice</a:t>
            </a:r>
          </a:p>
        </p:txBody>
      </p:sp>
      <p:pic>
        <p:nvPicPr>
          <p:cNvPr id="29701" name="Picture 3">
            <a:extLst>
              <a:ext uri="{FF2B5EF4-FFF2-40B4-BE49-F238E27FC236}">
                <a16:creationId xmlns:a16="http://schemas.microsoft.com/office/drawing/2014/main" id="{F4ED63E8-6C92-46DE-AEE6-28449E8C7C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563" b="53073"/>
          <a:stretch>
            <a:fillRect/>
          </a:stretch>
        </p:blipFill>
        <p:spPr bwMode="auto">
          <a:xfrm>
            <a:off x="6200775" y="876300"/>
            <a:ext cx="9725025"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슬라이드 번호 개체 틀 3">
            <a:extLst>
              <a:ext uri="{FF2B5EF4-FFF2-40B4-BE49-F238E27FC236}">
                <a16:creationId xmlns:a16="http://schemas.microsoft.com/office/drawing/2014/main" id="{4614049D-44AA-41DD-B196-6E9D158BE387}"/>
              </a:ext>
            </a:extLst>
          </p:cNvPr>
          <p:cNvSpPr>
            <a:spLocks noGrp="1"/>
          </p:cNvSpPr>
          <p:nvPr>
            <p:ph type="sldNum" sz="quarter" idx="10"/>
          </p:nvPr>
        </p:nvSpPr>
        <p:spPr>
          <a:noFill/>
        </p:spPr>
        <p:txBody>
          <a:bodyPr/>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algn="r"/>
            <a:fld id="{311AA67A-BDE5-4021-B7B2-95B98C5B9E63}" type="slidenum">
              <a:rPr lang="en-US" altLang="en-US" sz="1400">
                <a:cs typeface="Gill Sans" charset="0"/>
              </a:rPr>
              <a:pPr algn="r"/>
              <a:t>14</a:t>
            </a:fld>
            <a:endParaRPr lang="en-US" altLang="en-US" sz="1400">
              <a:cs typeface="Gill Sans" charset="0"/>
            </a:endParaRPr>
          </a:p>
        </p:txBody>
      </p:sp>
      <p:sp>
        <p:nvSpPr>
          <p:cNvPr id="30723" name="Rectangle 1">
            <a:extLst>
              <a:ext uri="{FF2B5EF4-FFF2-40B4-BE49-F238E27FC236}">
                <a16:creationId xmlns:a16="http://schemas.microsoft.com/office/drawing/2014/main" id="{16B374C9-D681-49E2-9756-1ABDC4052A07}"/>
              </a:ext>
            </a:extLst>
          </p:cNvPr>
          <p:cNvSpPr>
            <a:spLocks noChangeArrowheads="1"/>
          </p:cNvSpPr>
          <p:nvPr>
            <p:ph type="title"/>
          </p:nvPr>
        </p:nvSpPr>
        <p:spPr/>
        <p:txBody>
          <a:bodyPr/>
          <a:lstStyle/>
          <a:p>
            <a:pPr eaLnBrk="1" hangingPunct="1"/>
            <a:r>
              <a:rPr lang="en-US" altLang="en-US"/>
              <a:t>Derive</a:t>
            </a:r>
          </a:p>
        </p:txBody>
      </p:sp>
      <p:sp>
        <p:nvSpPr>
          <p:cNvPr id="30724" name="Rectangle 2">
            <a:extLst>
              <a:ext uri="{FF2B5EF4-FFF2-40B4-BE49-F238E27FC236}">
                <a16:creationId xmlns:a16="http://schemas.microsoft.com/office/drawing/2014/main" id="{A787F65B-5577-46CB-8428-2D3221D5E956}"/>
              </a:ext>
            </a:extLst>
          </p:cNvPr>
          <p:cNvSpPr>
            <a:spLocks noChangeArrowheads="1"/>
          </p:cNvSpPr>
          <p:nvPr>
            <p:ph type="body" idx="1"/>
          </p:nvPr>
        </p:nvSpPr>
        <p:spPr/>
        <p:txBody>
          <a:bodyPr/>
          <a:lstStyle/>
          <a:p>
            <a:pPr eaLnBrk="1" hangingPunct="1"/>
            <a:r>
              <a:rPr lang="en-US" altLang="en-US"/>
              <a:t>don’t just draw what you’re given!</a:t>
            </a:r>
          </a:p>
          <a:p>
            <a:pPr marL="742950" lvl="1" eaLnBrk="1" hangingPunct="1"/>
            <a:r>
              <a:rPr lang="en-US" altLang="en-US"/>
              <a:t>decide what the right thing to show is</a:t>
            </a:r>
          </a:p>
          <a:p>
            <a:pPr marL="742950" lvl="1" eaLnBrk="1" hangingPunct="1"/>
            <a:r>
              <a:rPr lang="en-US" altLang="en-US"/>
              <a:t>create it with a series of transformations from the original dataset</a:t>
            </a:r>
          </a:p>
          <a:p>
            <a:pPr marL="742950" lvl="1" eaLnBrk="1" hangingPunct="1"/>
            <a:r>
              <a:rPr lang="en-US" altLang="en-US"/>
              <a:t>draw that</a:t>
            </a:r>
          </a:p>
          <a:p>
            <a:pPr eaLnBrk="1" hangingPunct="1"/>
            <a:r>
              <a:rPr lang="en-US" altLang="en-US"/>
              <a:t>one of the four major strategies for handling complexity</a:t>
            </a:r>
          </a:p>
        </p:txBody>
      </p:sp>
      <p:sp>
        <p:nvSpPr>
          <p:cNvPr id="30725" name="Text Box 3">
            <a:extLst>
              <a:ext uri="{FF2B5EF4-FFF2-40B4-BE49-F238E27FC236}">
                <a16:creationId xmlns:a16="http://schemas.microsoft.com/office/drawing/2014/main" id="{B20FC967-F81D-49F6-9709-C288D2204762}"/>
              </a:ext>
            </a:extLst>
          </p:cNvPr>
          <p:cNvSpPr txBox="1">
            <a:spLocks noChangeArrowheads="1"/>
          </p:cNvSpPr>
          <p:nvPr/>
        </p:nvSpPr>
        <p:spPr bwMode="auto">
          <a:xfrm>
            <a:off x="15773400" y="8686800"/>
            <a:ext cx="2667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a:lstStyle>
            <a:lvl1pPr>
              <a:spcBef>
                <a:spcPts val="1000"/>
              </a:spcBef>
              <a:buClr>
                <a:srgbClr val="000000"/>
              </a:buClr>
              <a:buSzPct val="100000"/>
              <a:buFont typeface="Gill Sans" charset="0"/>
              <a:buChar char="•"/>
              <a:defRPr sz="4000">
                <a:solidFill>
                  <a:schemeClr val="tx1"/>
                </a:solidFill>
                <a:latin typeface="Gill Sans" charset="0"/>
                <a:cs typeface="ヒラギノ角ゴ ProN W3" charset="0"/>
                <a:sym typeface="Gill Sans" charset="0"/>
              </a:defRPr>
            </a:lvl1pPr>
            <a:lvl2pPr marL="704850" indent="-285750">
              <a:spcBef>
                <a:spcPts val="900"/>
              </a:spcBef>
              <a:buClr>
                <a:srgbClr val="000000"/>
              </a:buClr>
              <a:buSzPct val="100000"/>
              <a:buFont typeface="Gill Sans" charset="0"/>
              <a:buChar char="–"/>
              <a:defRPr sz="3400">
                <a:solidFill>
                  <a:schemeClr val="tx1"/>
                </a:solidFill>
                <a:latin typeface="Gill Sans" charset="0"/>
                <a:cs typeface="ヒラギノ角ゴ ProN W3" charset="0"/>
                <a:sym typeface="Gill Sans" charset="0"/>
              </a:defRPr>
            </a:lvl2pPr>
            <a:lvl3pPr marL="1104900" indent="-228600">
              <a:spcBef>
                <a:spcPts val="8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3pPr>
            <a:lvl4pPr marL="15621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4pPr>
            <a:lvl5pPr marL="20193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4765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29337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3909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38481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algn="r" eaLnBrk="1" hangingPunct="1">
              <a:spcBef>
                <a:spcPct val="0"/>
              </a:spcBef>
              <a:buClrTx/>
              <a:buSzTx/>
              <a:buFontTx/>
              <a:buNone/>
            </a:pPr>
            <a:fld id="{8BDDC2FA-64A7-46FF-B8C3-B52D687FBA71}" type="slidenum">
              <a:rPr lang="en-US" altLang="en-US" sz="1400">
                <a:cs typeface="Gill Sans" charset="0"/>
              </a:rPr>
              <a:pPr algn="r" eaLnBrk="1" hangingPunct="1">
                <a:spcBef>
                  <a:spcPct val="0"/>
                </a:spcBef>
                <a:buClrTx/>
                <a:buSzTx/>
                <a:buFontTx/>
                <a:buNone/>
              </a:pPr>
              <a:t>14</a:t>
            </a:fld>
            <a:endParaRPr lang="en-US" altLang="en-US" sz="1400">
              <a:cs typeface="Gill Sans" charset="0"/>
            </a:endParaRPr>
          </a:p>
        </p:txBody>
      </p:sp>
      <p:grpSp>
        <p:nvGrpSpPr>
          <p:cNvPr id="30726" name="Group 6">
            <a:extLst>
              <a:ext uri="{FF2B5EF4-FFF2-40B4-BE49-F238E27FC236}">
                <a16:creationId xmlns:a16="http://schemas.microsoft.com/office/drawing/2014/main" id="{5C733DBE-4207-4155-8C5D-23F667928DA8}"/>
              </a:ext>
            </a:extLst>
          </p:cNvPr>
          <p:cNvGrpSpPr>
            <a:grpSpLocks/>
          </p:cNvGrpSpPr>
          <p:nvPr/>
        </p:nvGrpSpPr>
        <p:grpSpPr bwMode="auto">
          <a:xfrm>
            <a:off x="736600" y="4495800"/>
            <a:ext cx="13703300" cy="4656138"/>
            <a:chOff x="0" y="0"/>
            <a:chExt cx="8632" cy="2933"/>
          </a:xfrm>
        </p:grpSpPr>
        <p:pic>
          <p:nvPicPr>
            <p:cNvPr id="30727" name="Picture 4">
              <a:extLst>
                <a:ext uri="{FF2B5EF4-FFF2-40B4-BE49-F238E27FC236}">
                  <a16:creationId xmlns:a16="http://schemas.microsoft.com/office/drawing/2014/main" id="{E21B619C-85A2-4B4F-A45C-5E10FC3C67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6"/>
              <a:ext cx="4000" cy="2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0728" name="Picture 5">
              <a:extLst>
                <a:ext uri="{FF2B5EF4-FFF2-40B4-BE49-F238E27FC236}">
                  <a16:creationId xmlns:a16="http://schemas.microsoft.com/office/drawing/2014/main" id="{F8A0CE32-661D-4492-9B72-5ACCC45D97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2" y="0"/>
              <a:ext cx="4400" cy="2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슬라이드 번호 개체 틀 3">
            <a:extLst>
              <a:ext uri="{FF2B5EF4-FFF2-40B4-BE49-F238E27FC236}">
                <a16:creationId xmlns:a16="http://schemas.microsoft.com/office/drawing/2014/main" id="{FB7D6AB1-24E9-4101-9A2F-D2F660F444B3}"/>
              </a:ext>
            </a:extLst>
          </p:cNvPr>
          <p:cNvSpPr>
            <a:spLocks noGrp="1"/>
          </p:cNvSpPr>
          <p:nvPr>
            <p:ph type="sldNum" sz="quarter" idx="10"/>
          </p:nvPr>
        </p:nvSpPr>
        <p:spPr>
          <a:noFill/>
        </p:spPr>
        <p:txBody>
          <a:bodyPr/>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algn="r"/>
            <a:fld id="{8D864420-A5C6-41DB-A1D2-100459B04854}" type="slidenum">
              <a:rPr lang="en-US" altLang="en-US" sz="1400">
                <a:cs typeface="Gill Sans" charset="0"/>
              </a:rPr>
              <a:pPr algn="r"/>
              <a:t>15</a:t>
            </a:fld>
            <a:endParaRPr lang="en-US" altLang="en-US" sz="1400">
              <a:cs typeface="Gill Sans" charset="0"/>
            </a:endParaRPr>
          </a:p>
        </p:txBody>
      </p:sp>
      <p:sp>
        <p:nvSpPr>
          <p:cNvPr id="31747" name="Rectangle 1">
            <a:extLst>
              <a:ext uri="{FF2B5EF4-FFF2-40B4-BE49-F238E27FC236}">
                <a16:creationId xmlns:a16="http://schemas.microsoft.com/office/drawing/2014/main" id="{40652A2A-8025-4754-B981-4DCB8DDD88ED}"/>
              </a:ext>
            </a:extLst>
          </p:cNvPr>
          <p:cNvSpPr>
            <a:spLocks noChangeArrowheads="1"/>
          </p:cNvSpPr>
          <p:nvPr>
            <p:ph type="title"/>
          </p:nvPr>
        </p:nvSpPr>
        <p:spPr/>
        <p:txBody>
          <a:bodyPr/>
          <a:lstStyle/>
          <a:p>
            <a:pPr eaLnBrk="1" hangingPunct="1"/>
            <a:r>
              <a:rPr lang="en-US" altLang="en-US"/>
              <a:t>Analysis example: Derive one attribute</a:t>
            </a:r>
          </a:p>
        </p:txBody>
      </p:sp>
      <p:sp>
        <p:nvSpPr>
          <p:cNvPr id="31748" name="Rectangle 2">
            <a:extLst>
              <a:ext uri="{FF2B5EF4-FFF2-40B4-BE49-F238E27FC236}">
                <a16:creationId xmlns:a16="http://schemas.microsoft.com/office/drawing/2014/main" id="{3E178ACC-9E32-421F-BBEE-6BF8BB5D32E3}"/>
              </a:ext>
            </a:extLst>
          </p:cNvPr>
          <p:cNvSpPr>
            <a:spLocks/>
          </p:cNvSpPr>
          <p:nvPr/>
        </p:nvSpPr>
        <p:spPr bwMode="auto">
          <a:xfrm>
            <a:off x="1079500" y="3227388"/>
            <a:ext cx="74422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a:spcBef>
                <a:spcPts val="1000"/>
              </a:spcBef>
              <a:buClr>
                <a:srgbClr val="000000"/>
              </a:buClr>
              <a:buSzPct val="100000"/>
              <a:buFont typeface="Gill Sans" charset="0"/>
              <a:buChar char="•"/>
              <a:defRPr sz="4000">
                <a:solidFill>
                  <a:schemeClr val="tx1"/>
                </a:solidFill>
                <a:latin typeface="Gill Sans" charset="0"/>
                <a:cs typeface="ヒラギノ角ゴ ProN W3" charset="0"/>
                <a:sym typeface="Gill Sans" charset="0"/>
              </a:defRPr>
            </a:lvl1pPr>
            <a:lvl2pPr marL="704850" indent="-285750">
              <a:spcBef>
                <a:spcPts val="900"/>
              </a:spcBef>
              <a:buClr>
                <a:srgbClr val="000000"/>
              </a:buClr>
              <a:buSzPct val="100000"/>
              <a:buFont typeface="Gill Sans" charset="0"/>
              <a:buChar char="–"/>
              <a:defRPr sz="3400">
                <a:solidFill>
                  <a:schemeClr val="tx1"/>
                </a:solidFill>
                <a:latin typeface="Gill Sans" charset="0"/>
                <a:cs typeface="ヒラギノ角ゴ ProN W3" charset="0"/>
                <a:sym typeface="Gill Sans" charset="0"/>
              </a:defRPr>
            </a:lvl2pPr>
            <a:lvl3pPr marL="1104900" indent="-228600">
              <a:spcBef>
                <a:spcPts val="8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3pPr>
            <a:lvl4pPr marL="15621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4pPr>
            <a:lvl5pPr marL="20193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4765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29337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3909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38481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eaLnBrk="1" hangingPunct="1">
              <a:spcBef>
                <a:spcPct val="0"/>
              </a:spcBef>
              <a:buClrTx/>
              <a:buSzTx/>
              <a:buFontTx/>
              <a:buNone/>
            </a:pPr>
            <a:r>
              <a:rPr lang="en-US" altLang="en-US" sz="1600">
                <a:latin typeface="Arial Italic" panose="020B0604020202090204" pitchFamily="34" charset="0"/>
                <a:cs typeface="Arial Italic" panose="020B0604020202090204" pitchFamily="34" charset="0"/>
                <a:sym typeface="Arial Italic" panose="020B0604020202090204" pitchFamily="34" charset="0"/>
              </a:rPr>
              <a:t>[Using Strahler numbers for real time visual exploration of huge graphs. Auber. Proc. Intl. Conf. Computer Vision and Graphics, pp. 56–69, 2002.]</a:t>
            </a:r>
          </a:p>
        </p:txBody>
      </p:sp>
      <p:grpSp>
        <p:nvGrpSpPr>
          <p:cNvPr id="31749" name="Group 5">
            <a:extLst>
              <a:ext uri="{FF2B5EF4-FFF2-40B4-BE49-F238E27FC236}">
                <a16:creationId xmlns:a16="http://schemas.microsoft.com/office/drawing/2014/main" id="{C7326A99-8020-425C-9F82-9AEAEED4970A}"/>
              </a:ext>
            </a:extLst>
          </p:cNvPr>
          <p:cNvGrpSpPr>
            <a:grpSpLocks/>
          </p:cNvGrpSpPr>
          <p:nvPr/>
        </p:nvGrpSpPr>
        <p:grpSpPr bwMode="auto">
          <a:xfrm>
            <a:off x="8448675" y="1028700"/>
            <a:ext cx="6811963" cy="2995613"/>
            <a:chOff x="0" y="0"/>
            <a:chExt cx="4291" cy="1887"/>
          </a:xfrm>
        </p:grpSpPr>
        <p:pic>
          <p:nvPicPr>
            <p:cNvPr id="31752" name="Picture 3">
              <a:extLst>
                <a:ext uri="{FF2B5EF4-FFF2-40B4-BE49-F238E27FC236}">
                  <a16:creationId xmlns:a16="http://schemas.microsoft.com/office/drawing/2014/main" id="{A6AC800F-EC44-48EA-82D7-D6325E2E83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
              <a:ext cx="2116" cy="1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1753" name="Picture 4">
              <a:extLst>
                <a:ext uri="{FF2B5EF4-FFF2-40B4-BE49-F238E27FC236}">
                  <a16:creationId xmlns:a16="http://schemas.microsoft.com/office/drawing/2014/main" id="{DAB357A3-77E1-472D-B92B-4721341A3E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5" y="0"/>
              <a:ext cx="2076"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
        <p:nvSpPr>
          <p:cNvPr id="31750" name="Rectangle 6">
            <a:extLst>
              <a:ext uri="{FF2B5EF4-FFF2-40B4-BE49-F238E27FC236}">
                <a16:creationId xmlns:a16="http://schemas.microsoft.com/office/drawing/2014/main" id="{0484B898-3157-45EF-ABB4-6C0327F3CC58}"/>
              </a:ext>
            </a:extLst>
          </p:cNvPr>
          <p:cNvSpPr>
            <a:spLocks noChangeArrowheads="1"/>
          </p:cNvSpPr>
          <p:nvPr>
            <p:ph type="body" idx="1"/>
          </p:nvPr>
        </p:nvSpPr>
        <p:spPr>
          <a:xfrm>
            <a:off x="342900" y="1006475"/>
            <a:ext cx="7899400" cy="2743200"/>
          </a:xfrm>
        </p:spPr>
        <p:txBody>
          <a:bodyPr/>
          <a:lstStyle/>
          <a:p>
            <a:pPr eaLnBrk="1" hangingPunct="1"/>
            <a:r>
              <a:rPr lang="en-US" altLang="en-US" sz="3400"/>
              <a:t>Strahler number</a:t>
            </a:r>
          </a:p>
          <a:p>
            <a:pPr marL="742950" lvl="1" eaLnBrk="1" hangingPunct="1"/>
            <a:r>
              <a:rPr lang="en-US" altLang="en-US" sz="2800"/>
              <a:t>centrality metric for trees/networks</a:t>
            </a:r>
          </a:p>
          <a:p>
            <a:pPr marL="742950" lvl="1" eaLnBrk="1" hangingPunct="1"/>
            <a:r>
              <a:rPr lang="en-US" altLang="en-US" sz="2800"/>
              <a:t>derived quantitative attribute</a:t>
            </a:r>
          </a:p>
          <a:p>
            <a:pPr marL="742950" lvl="1" eaLnBrk="1" hangingPunct="1"/>
            <a:r>
              <a:rPr lang="en-US" altLang="en-US" sz="2800"/>
              <a:t>draw top 5K of 500K for good skeleton</a:t>
            </a:r>
          </a:p>
        </p:txBody>
      </p:sp>
      <p:pic>
        <p:nvPicPr>
          <p:cNvPr id="31751" name="Picture 7">
            <a:extLst>
              <a:ext uri="{FF2B5EF4-FFF2-40B4-BE49-F238E27FC236}">
                <a16:creationId xmlns:a16="http://schemas.microsoft.com/office/drawing/2014/main" id="{F9F61779-A8AC-4D39-8EE0-106E84FABD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 y="4178300"/>
            <a:ext cx="13500100" cy="494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슬라이드 번호 개체 틀 3">
            <a:extLst>
              <a:ext uri="{FF2B5EF4-FFF2-40B4-BE49-F238E27FC236}">
                <a16:creationId xmlns:a16="http://schemas.microsoft.com/office/drawing/2014/main" id="{44A89A05-2A24-46A3-A816-AEB68E9C1F22}"/>
              </a:ext>
            </a:extLst>
          </p:cNvPr>
          <p:cNvSpPr>
            <a:spLocks noGrp="1"/>
          </p:cNvSpPr>
          <p:nvPr>
            <p:ph type="sldNum" sz="quarter" idx="10"/>
          </p:nvPr>
        </p:nvSpPr>
        <p:spPr>
          <a:noFill/>
        </p:spPr>
        <p:txBody>
          <a:bodyPr/>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algn="r"/>
            <a:fld id="{0B7E5E03-2CCA-4CE3-AC58-FF1E491CFDEB}" type="slidenum">
              <a:rPr lang="en-US" altLang="en-US" sz="1400">
                <a:cs typeface="Gill Sans" charset="0"/>
              </a:rPr>
              <a:pPr algn="r"/>
              <a:t>16</a:t>
            </a:fld>
            <a:endParaRPr lang="en-US" altLang="en-US" sz="1400">
              <a:cs typeface="Gill Sans" charset="0"/>
            </a:endParaRPr>
          </a:p>
        </p:txBody>
      </p:sp>
      <p:sp>
        <p:nvSpPr>
          <p:cNvPr id="32771" name="Rectangle 1">
            <a:extLst>
              <a:ext uri="{FF2B5EF4-FFF2-40B4-BE49-F238E27FC236}">
                <a16:creationId xmlns:a16="http://schemas.microsoft.com/office/drawing/2014/main" id="{53058555-E53C-447B-906D-9B948069582A}"/>
              </a:ext>
            </a:extLst>
          </p:cNvPr>
          <p:cNvSpPr>
            <a:spLocks noChangeArrowheads="1"/>
          </p:cNvSpPr>
          <p:nvPr>
            <p:ph type="title"/>
          </p:nvPr>
        </p:nvSpPr>
        <p:spPr/>
        <p:txBody>
          <a:bodyPr/>
          <a:lstStyle/>
          <a:p>
            <a:pPr eaLnBrk="1" hangingPunct="1"/>
            <a:r>
              <a:rPr lang="en-US" altLang="en-US"/>
              <a:t>Actions II: Search</a:t>
            </a:r>
          </a:p>
        </p:txBody>
      </p:sp>
      <p:sp>
        <p:nvSpPr>
          <p:cNvPr id="32772" name="Rectangle 2">
            <a:extLst>
              <a:ext uri="{FF2B5EF4-FFF2-40B4-BE49-F238E27FC236}">
                <a16:creationId xmlns:a16="http://schemas.microsoft.com/office/drawing/2014/main" id="{23887ABE-D1BF-4C89-B901-79485378EDAF}"/>
              </a:ext>
            </a:extLst>
          </p:cNvPr>
          <p:cNvSpPr>
            <a:spLocks noChangeArrowheads="1"/>
          </p:cNvSpPr>
          <p:nvPr>
            <p:ph type="body" idx="1"/>
          </p:nvPr>
        </p:nvSpPr>
        <p:spPr>
          <a:xfrm>
            <a:off x="419100" y="1104900"/>
            <a:ext cx="6273800" cy="8039100"/>
          </a:xfrm>
        </p:spPr>
        <p:txBody>
          <a:bodyPr/>
          <a:lstStyle/>
          <a:p>
            <a:pPr eaLnBrk="1" hangingPunct="1"/>
            <a:r>
              <a:rPr lang="en-US" altLang="en-US"/>
              <a:t>what does user know?</a:t>
            </a:r>
          </a:p>
          <a:p>
            <a:pPr marL="742950" lvl="1" eaLnBrk="1" hangingPunct="1"/>
            <a:r>
              <a:rPr lang="en-US" altLang="en-US"/>
              <a:t>target, location</a:t>
            </a:r>
          </a:p>
        </p:txBody>
      </p:sp>
      <p:pic>
        <p:nvPicPr>
          <p:cNvPr id="32773" name="Picture 3">
            <a:extLst>
              <a:ext uri="{FF2B5EF4-FFF2-40B4-BE49-F238E27FC236}">
                <a16:creationId xmlns:a16="http://schemas.microsoft.com/office/drawing/2014/main" id="{2159C426-F7A7-4D82-87A3-A05F9260E2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852" t="47844" r="5727" b="24496"/>
          <a:stretch>
            <a:fillRect/>
          </a:stretch>
        </p:blipFill>
        <p:spPr bwMode="auto">
          <a:xfrm>
            <a:off x="6057900" y="1098550"/>
            <a:ext cx="94615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슬라이드 번호 개체 틀 3">
            <a:extLst>
              <a:ext uri="{FF2B5EF4-FFF2-40B4-BE49-F238E27FC236}">
                <a16:creationId xmlns:a16="http://schemas.microsoft.com/office/drawing/2014/main" id="{CEED1992-830B-456D-9443-6781D6EC0161}"/>
              </a:ext>
            </a:extLst>
          </p:cNvPr>
          <p:cNvSpPr>
            <a:spLocks noGrp="1"/>
          </p:cNvSpPr>
          <p:nvPr>
            <p:ph type="sldNum" sz="quarter" idx="10"/>
          </p:nvPr>
        </p:nvSpPr>
        <p:spPr>
          <a:noFill/>
        </p:spPr>
        <p:txBody>
          <a:bodyPr/>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algn="r"/>
            <a:fld id="{18794C0D-DDEE-433B-B6FF-46AE92D021CA}" type="slidenum">
              <a:rPr lang="en-US" altLang="en-US" sz="1400">
                <a:cs typeface="Gill Sans" charset="0"/>
              </a:rPr>
              <a:pPr algn="r"/>
              <a:t>17</a:t>
            </a:fld>
            <a:endParaRPr lang="en-US" altLang="en-US" sz="1400">
              <a:cs typeface="Gill Sans" charset="0"/>
            </a:endParaRPr>
          </a:p>
        </p:txBody>
      </p:sp>
      <p:sp>
        <p:nvSpPr>
          <p:cNvPr id="33795" name="Rectangle 1">
            <a:extLst>
              <a:ext uri="{FF2B5EF4-FFF2-40B4-BE49-F238E27FC236}">
                <a16:creationId xmlns:a16="http://schemas.microsoft.com/office/drawing/2014/main" id="{40831BBA-E6D4-4B66-9C1F-26ACC4921013}"/>
              </a:ext>
            </a:extLst>
          </p:cNvPr>
          <p:cNvSpPr>
            <a:spLocks noChangeArrowheads="1"/>
          </p:cNvSpPr>
          <p:nvPr>
            <p:ph type="title"/>
          </p:nvPr>
        </p:nvSpPr>
        <p:spPr/>
        <p:txBody>
          <a:bodyPr/>
          <a:lstStyle/>
          <a:p>
            <a:pPr eaLnBrk="1" hangingPunct="1"/>
            <a:r>
              <a:rPr lang="en-US" altLang="en-US"/>
              <a:t>Actions III: Query</a:t>
            </a:r>
          </a:p>
        </p:txBody>
      </p:sp>
      <p:sp>
        <p:nvSpPr>
          <p:cNvPr id="33796" name="Rectangle 2">
            <a:extLst>
              <a:ext uri="{FF2B5EF4-FFF2-40B4-BE49-F238E27FC236}">
                <a16:creationId xmlns:a16="http://schemas.microsoft.com/office/drawing/2014/main" id="{B05DCC02-5ED2-48F8-AD66-ED4A9DBEB11C}"/>
              </a:ext>
            </a:extLst>
          </p:cNvPr>
          <p:cNvSpPr>
            <a:spLocks noChangeArrowheads="1"/>
          </p:cNvSpPr>
          <p:nvPr>
            <p:ph type="body" idx="1"/>
          </p:nvPr>
        </p:nvSpPr>
        <p:spPr>
          <a:xfrm>
            <a:off x="419100" y="1104900"/>
            <a:ext cx="6273800" cy="8039100"/>
          </a:xfrm>
        </p:spPr>
        <p:txBody>
          <a:bodyPr/>
          <a:lstStyle/>
          <a:p>
            <a:pPr eaLnBrk="1" hangingPunct="1"/>
            <a:r>
              <a:rPr lang="en-US" altLang="en-US"/>
              <a:t>what does user know?</a:t>
            </a:r>
          </a:p>
          <a:p>
            <a:pPr marL="742950" lvl="1" eaLnBrk="1" hangingPunct="1"/>
            <a:r>
              <a:rPr lang="en-US" altLang="en-US"/>
              <a:t>target, location</a:t>
            </a:r>
          </a:p>
          <a:p>
            <a:pPr marL="742950" lvl="1" eaLnBrk="1" hangingPunct="1"/>
            <a:endParaRPr lang="en-US" altLang="en-US"/>
          </a:p>
          <a:p>
            <a:pPr eaLnBrk="1" hangingPunct="1"/>
            <a:r>
              <a:rPr lang="en-US" altLang="en-US"/>
              <a:t>how much of the data matters?</a:t>
            </a:r>
          </a:p>
          <a:p>
            <a:pPr marL="742950" lvl="1" eaLnBrk="1" hangingPunct="1"/>
            <a:r>
              <a:rPr lang="en-US" altLang="en-US"/>
              <a:t>one, some, all</a:t>
            </a:r>
          </a:p>
          <a:p>
            <a:pPr marL="742950" lvl="1" eaLnBrk="1" hangingPunct="1"/>
            <a:endParaRPr lang="en-US" altLang="en-US"/>
          </a:p>
          <a:p>
            <a:pPr marL="742950" lvl="1" eaLnBrk="1" hangingPunct="1"/>
            <a:endParaRPr lang="en-US" altLang="en-US"/>
          </a:p>
          <a:p>
            <a:pPr eaLnBrk="1" hangingPunct="1"/>
            <a:r>
              <a:rPr lang="en-US" altLang="en-US"/>
              <a:t>analyze, search, query</a:t>
            </a:r>
          </a:p>
          <a:p>
            <a:pPr marL="742950" lvl="1" eaLnBrk="1" hangingPunct="1"/>
            <a:r>
              <a:rPr lang="en-US" altLang="en-US"/>
              <a:t>independent choices for each</a:t>
            </a:r>
          </a:p>
        </p:txBody>
      </p:sp>
      <p:pic>
        <p:nvPicPr>
          <p:cNvPr id="33797" name="Picture 3">
            <a:extLst>
              <a:ext uri="{FF2B5EF4-FFF2-40B4-BE49-F238E27FC236}">
                <a16:creationId xmlns:a16="http://schemas.microsoft.com/office/drawing/2014/main" id="{F19A70C8-1010-43D8-90D7-17F9E68C38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012" t="47844"/>
          <a:stretch>
            <a:fillRect/>
          </a:stretch>
        </p:blipFill>
        <p:spPr bwMode="auto">
          <a:xfrm>
            <a:off x="5969000" y="1098550"/>
            <a:ext cx="10155238" cy="790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슬라이드 번호 개체 틀 3">
            <a:extLst>
              <a:ext uri="{FF2B5EF4-FFF2-40B4-BE49-F238E27FC236}">
                <a16:creationId xmlns:a16="http://schemas.microsoft.com/office/drawing/2014/main" id="{EA8FEC6D-31B8-44B6-9DD5-663AC415B98C}"/>
              </a:ext>
            </a:extLst>
          </p:cNvPr>
          <p:cNvSpPr>
            <a:spLocks noGrp="1"/>
          </p:cNvSpPr>
          <p:nvPr>
            <p:ph type="sldNum" sz="quarter" idx="10"/>
          </p:nvPr>
        </p:nvSpPr>
        <p:spPr>
          <a:noFill/>
        </p:spPr>
        <p:txBody>
          <a:bodyPr/>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algn="r"/>
            <a:fld id="{673A12EA-388F-459F-9E58-ABCC0F9C63AC}" type="slidenum">
              <a:rPr lang="en-US" altLang="en-US" sz="1400">
                <a:cs typeface="Gill Sans" charset="0"/>
              </a:rPr>
              <a:pPr algn="r"/>
              <a:t>18</a:t>
            </a:fld>
            <a:endParaRPr lang="en-US" altLang="en-US" sz="1400">
              <a:cs typeface="Gill Sans" charset="0"/>
            </a:endParaRPr>
          </a:p>
        </p:txBody>
      </p:sp>
      <p:sp>
        <p:nvSpPr>
          <p:cNvPr id="34819" name="Rectangle 1">
            <a:extLst>
              <a:ext uri="{FF2B5EF4-FFF2-40B4-BE49-F238E27FC236}">
                <a16:creationId xmlns:a16="http://schemas.microsoft.com/office/drawing/2014/main" id="{F2AAF880-20CC-4DD6-AC1F-945CC06001AF}"/>
              </a:ext>
            </a:extLst>
          </p:cNvPr>
          <p:cNvSpPr>
            <a:spLocks noChangeArrowheads="1"/>
          </p:cNvSpPr>
          <p:nvPr>
            <p:ph type="title"/>
          </p:nvPr>
        </p:nvSpPr>
        <p:spPr/>
        <p:txBody>
          <a:bodyPr/>
          <a:lstStyle/>
          <a:p>
            <a:pPr eaLnBrk="1" hangingPunct="1"/>
            <a:r>
              <a:rPr lang="en-US" altLang="en-US"/>
              <a:t>Targets </a:t>
            </a:r>
          </a:p>
        </p:txBody>
      </p:sp>
      <p:pic>
        <p:nvPicPr>
          <p:cNvPr id="34820" name="Picture 2">
            <a:extLst>
              <a:ext uri="{FF2B5EF4-FFF2-40B4-BE49-F238E27FC236}">
                <a16:creationId xmlns:a16="http://schemas.microsoft.com/office/drawing/2014/main" id="{9396CCD6-82C5-4812-B574-A056EDEDE7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5242" t="11902" b="40115"/>
          <a:stretch>
            <a:fillRect/>
          </a:stretch>
        </p:blipFill>
        <p:spPr bwMode="auto">
          <a:xfrm>
            <a:off x="0" y="1368425"/>
            <a:ext cx="10229850" cy="725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4821" name="Picture 3">
            <a:extLst>
              <a:ext uri="{FF2B5EF4-FFF2-40B4-BE49-F238E27FC236}">
                <a16:creationId xmlns:a16="http://schemas.microsoft.com/office/drawing/2014/main" id="{C1817276-2BDD-48A8-8DC1-95420C10C9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6262" t="57608" r="24779"/>
          <a:stretch>
            <a:fillRect/>
          </a:stretch>
        </p:blipFill>
        <p:spPr bwMode="auto">
          <a:xfrm>
            <a:off x="10731500" y="1243013"/>
            <a:ext cx="5410200" cy="640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슬라이드 번호 개체 틀 3">
            <a:extLst>
              <a:ext uri="{FF2B5EF4-FFF2-40B4-BE49-F238E27FC236}">
                <a16:creationId xmlns:a16="http://schemas.microsoft.com/office/drawing/2014/main" id="{71C4F10E-1196-4426-80DA-2F00838BD4F2}"/>
              </a:ext>
            </a:extLst>
          </p:cNvPr>
          <p:cNvSpPr>
            <a:spLocks noGrp="1"/>
          </p:cNvSpPr>
          <p:nvPr>
            <p:ph type="sldNum" sz="quarter" idx="10"/>
          </p:nvPr>
        </p:nvSpPr>
        <p:spPr>
          <a:noFill/>
        </p:spPr>
        <p:txBody>
          <a:bodyPr/>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algn="r"/>
            <a:fld id="{B8901ECE-E474-4CC0-B3A3-883E7EA4C965}" type="slidenum">
              <a:rPr lang="en-US" altLang="en-US" sz="1400">
                <a:cs typeface="Gill Sans" charset="0"/>
              </a:rPr>
              <a:pPr algn="r"/>
              <a:t>19</a:t>
            </a:fld>
            <a:endParaRPr lang="en-US" altLang="en-US" sz="1400">
              <a:cs typeface="Gill Sans" charset="0"/>
            </a:endParaRPr>
          </a:p>
        </p:txBody>
      </p:sp>
      <p:sp>
        <p:nvSpPr>
          <p:cNvPr id="35843" name="Line 1">
            <a:extLst>
              <a:ext uri="{FF2B5EF4-FFF2-40B4-BE49-F238E27FC236}">
                <a16:creationId xmlns:a16="http://schemas.microsoft.com/office/drawing/2014/main" id="{00C4F400-F5F2-4787-A7CB-825AE65CCF59}"/>
              </a:ext>
            </a:extLst>
          </p:cNvPr>
          <p:cNvSpPr>
            <a:spLocks noChangeShapeType="1"/>
          </p:cNvSpPr>
          <p:nvPr/>
        </p:nvSpPr>
        <p:spPr bwMode="auto">
          <a:xfrm>
            <a:off x="4603750" y="1409700"/>
            <a:ext cx="3492500" cy="9525"/>
          </a:xfrm>
          <a:prstGeom prst="line">
            <a:avLst/>
          </a:prstGeom>
          <a:noFill/>
          <a:ln w="22225">
            <a:solidFill>
              <a:srgbClr val="178767"/>
            </a:solidFill>
            <a:miter lim="800000"/>
            <a:headEnd/>
            <a:tailEnd/>
          </a:ln>
          <a:extLst>
            <a:ext uri="{909E8E84-426E-40DD-AFC4-6F175D3DCCD1}">
              <a14:hiddenFill xmlns:a14="http://schemas.microsoft.com/office/drawing/2010/main">
                <a:noFill/>
              </a14:hiddenFill>
            </a:ext>
          </a:extLst>
        </p:spPr>
        <p:txBody>
          <a:bodyPr lIns="0" tIns="0" rIns="0" bIns="0"/>
          <a:lstStyle/>
          <a:p>
            <a:endParaRPr lang="ko-KR" altLang="en-US"/>
          </a:p>
        </p:txBody>
      </p:sp>
      <p:pic>
        <p:nvPicPr>
          <p:cNvPr id="35844" name="Picture 2">
            <a:extLst>
              <a:ext uri="{FF2B5EF4-FFF2-40B4-BE49-F238E27FC236}">
                <a16:creationId xmlns:a16="http://schemas.microsoft.com/office/drawing/2014/main" id="{F5A8D409-6AEA-419A-B68B-B3C6C90F30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738" y="7075488"/>
            <a:ext cx="1554162" cy="152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5845" name="Picture 3">
            <a:extLst>
              <a:ext uri="{FF2B5EF4-FFF2-40B4-BE49-F238E27FC236}">
                <a16:creationId xmlns:a16="http://schemas.microsoft.com/office/drawing/2014/main" id="{FE7FA725-1696-4CB5-B1B1-3340FFA9C2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4527" r="63680" b="51619"/>
          <a:stretch>
            <a:fillRect/>
          </a:stretch>
        </p:blipFill>
        <p:spPr bwMode="auto">
          <a:xfrm>
            <a:off x="493713" y="990600"/>
            <a:ext cx="4103687" cy="457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5846" name="Picture 4">
            <a:extLst>
              <a:ext uri="{FF2B5EF4-FFF2-40B4-BE49-F238E27FC236}">
                <a16:creationId xmlns:a16="http://schemas.microsoft.com/office/drawing/2014/main" id="{2D83DDB5-4685-4C8B-9EBC-180D1D657A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9307" t="4268" b="35191"/>
          <a:stretch>
            <a:fillRect/>
          </a:stretch>
        </p:blipFill>
        <p:spPr bwMode="auto">
          <a:xfrm>
            <a:off x="9042400" y="990600"/>
            <a:ext cx="6729413" cy="619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5847" name="Picture 5">
            <a:extLst>
              <a:ext uri="{FF2B5EF4-FFF2-40B4-BE49-F238E27FC236}">
                <a16:creationId xmlns:a16="http://schemas.microsoft.com/office/drawing/2014/main" id="{EA015D39-308E-4337-86AF-C8109B75B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95107"/>
          <a:stretch>
            <a:fillRect/>
          </a:stretch>
        </p:blipFill>
        <p:spPr bwMode="auto">
          <a:xfrm>
            <a:off x="520700" y="215900"/>
            <a:ext cx="15265400"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nvGrpSpPr>
          <p:cNvPr id="35848" name="Group 8">
            <a:extLst>
              <a:ext uri="{FF2B5EF4-FFF2-40B4-BE49-F238E27FC236}">
                <a16:creationId xmlns:a16="http://schemas.microsoft.com/office/drawing/2014/main" id="{FAF7162E-45D9-415D-88D0-EF7792ADEE76}"/>
              </a:ext>
            </a:extLst>
          </p:cNvPr>
          <p:cNvGrpSpPr>
            <a:grpSpLocks/>
          </p:cNvGrpSpPr>
          <p:nvPr/>
        </p:nvGrpSpPr>
        <p:grpSpPr bwMode="auto">
          <a:xfrm>
            <a:off x="228600" y="6096000"/>
            <a:ext cx="3435350" cy="2819400"/>
            <a:chOff x="0" y="0"/>
            <a:chExt cx="2164" cy="1776"/>
          </a:xfrm>
        </p:grpSpPr>
        <p:sp>
          <p:nvSpPr>
            <p:cNvPr id="35850" name="Rectangle 6">
              <a:extLst>
                <a:ext uri="{FF2B5EF4-FFF2-40B4-BE49-F238E27FC236}">
                  <a16:creationId xmlns:a16="http://schemas.microsoft.com/office/drawing/2014/main" id="{D67A671F-E857-41E6-8DF1-759F6E84EDE7}"/>
                </a:ext>
              </a:extLst>
            </p:cNvPr>
            <p:cNvSpPr>
              <a:spLocks/>
            </p:cNvSpPr>
            <p:nvPr/>
          </p:nvSpPr>
          <p:spPr bwMode="auto">
            <a:xfrm>
              <a:off x="0" y="0"/>
              <a:ext cx="2164" cy="1776"/>
            </a:xfrm>
            <a:prstGeom prst="rect">
              <a:avLst/>
            </a:prstGeom>
            <a:solidFill>
              <a:schemeClr val="accent1"/>
            </a:solidFill>
            <a:ln>
              <a:noFill/>
            </a:ln>
            <a:extLst>
              <a:ext uri="{91240B29-F687-4F45-9708-019B960494DF}">
                <a14:hiddenLine xmlns:a14="http://schemas.microsoft.com/office/drawing/2010/main" w="25400">
                  <a:solidFill>
                    <a:schemeClr val="tx1"/>
                  </a:solidFill>
                  <a:miter lim="800000"/>
                  <a:headEnd/>
                  <a:tailEnd/>
                </a14:hiddenLine>
              </a:ext>
            </a:extLst>
          </p:spPr>
          <p:txBody>
            <a:bodyPr lIns="0" tIns="0" rIns="0" bIns="0"/>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eaLnBrk="1" hangingPunct="1"/>
              <a:endParaRPr lang="ko-KR" altLang="ko-KR"/>
            </a:p>
          </p:txBody>
        </p:sp>
        <p:pic>
          <p:nvPicPr>
            <p:cNvPr id="35851" name="Picture 7">
              <a:extLst>
                <a:ext uri="{FF2B5EF4-FFF2-40B4-BE49-F238E27FC236}">
                  <a16:creationId xmlns:a16="http://schemas.microsoft.com/office/drawing/2014/main" id="{B843E43D-A9A0-4BF2-92A4-50D870D6B6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 y="60"/>
              <a:ext cx="1727" cy="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pic>
        <p:nvPicPr>
          <p:cNvPr id="35849" name="Picture 9">
            <a:extLst>
              <a:ext uri="{FF2B5EF4-FFF2-40B4-BE49-F238E27FC236}">
                <a16:creationId xmlns:a16="http://schemas.microsoft.com/office/drawing/2014/main" id="{56A81341-4C6B-45A2-813C-D6B467F1E0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46172" r="59430"/>
          <a:stretch>
            <a:fillRect/>
          </a:stretch>
        </p:blipFill>
        <p:spPr bwMode="auto">
          <a:xfrm>
            <a:off x="4370388" y="1217613"/>
            <a:ext cx="4849812" cy="589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슬라이드 번호 개체 틀 3">
            <a:extLst>
              <a:ext uri="{FF2B5EF4-FFF2-40B4-BE49-F238E27FC236}">
                <a16:creationId xmlns:a16="http://schemas.microsoft.com/office/drawing/2014/main" id="{3DD9A82C-237C-47B3-A53C-50851C797F68}"/>
              </a:ext>
            </a:extLst>
          </p:cNvPr>
          <p:cNvSpPr>
            <a:spLocks noGrp="1"/>
          </p:cNvSpPr>
          <p:nvPr>
            <p:ph type="sldNum" sz="quarter" idx="10"/>
          </p:nvPr>
        </p:nvSpPr>
        <p:spPr>
          <a:noFill/>
        </p:spPr>
        <p:txBody>
          <a:bodyPr/>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algn="r"/>
            <a:fld id="{140C8DFA-2BA9-4403-BB73-3B39AE32733A}" type="slidenum">
              <a:rPr lang="en-US" altLang="en-US" sz="1400">
                <a:cs typeface="Gill Sans" charset="0"/>
              </a:rPr>
              <a:pPr algn="r"/>
              <a:t>2</a:t>
            </a:fld>
            <a:endParaRPr lang="en-US" altLang="en-US" sz="1400">
              <a:cs typeface="Gill Sans" charset="0"/>
            </a:endParaRPr>
          </a:p>
        </p:txBody>
      </p:sp>
      <p:sp>
        <p:nvSpPr>
          <p:cNvPr id="18435" name="Rectangle 1">
            <a:extLst>
              <a:ext uri="{FF2B5EF4-FFF2-40B4-BE49-F238E27FC236}">
                <a16:creationId xmlns:a16="http://schemas.microsoft.com/office/drawing/2014/main" id="{9FC7696C-F40F-47E8-A23F-2F725202B744}"/>
              </a:ext>
            </a:extLst>
          </p:cNvPr>
          <p:cNvSpPr>
            <a:spLocks noChangeArrowheads="1"/>
          </p:cNvSpPr>
          <p:nvPr>
            <p:ph type="title"/>
          </p:nvPr>
        </p:nvSpPr>
        <p:spPr/>
        <p:txBody>
          <a:bodyPr/>
          <a:lstStyle/>
          <a:p>
            <a:pPr eaLnBrk="1" hangingPunct="1"/>
            <a:r>
              <a:rPr lang="en-US" altLang="en-US"/>
              <a:t>Defining visualization (vis)</a:t>
            </a:r>
          </a:p>
        </p:txBody>
      </p:sp>
      <p:sp>
        <p:nvSpPr>
          <p:cNvPr id="18436" name="Rectangle 2">
            <a:extLst>
              <a:ext uri="{FF2B5EF4-FFF2-40B4-BE49-F238E27FC236}">
                <a16:creationId xmlns:a16="http://schemas.microsoft.com/office/drawing/2014/main" id="{BBCF2755-31B6-45CF-A4B7-9BA0F670C2A1}"/>
              </a:ext>
            </a:extLst>
          </p:cNvPr>
          <p:cNvSpPr>
            <a:spLocks/>
          </p:cNvSpPr>
          <p:nvPr/>
        </p:nvSpPr>
        <p:spPr bwMode="auto">
          <a:xfrm>
            <a:off x="419100" y="1244600"/>
            <a:ext cx="155067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a:spcBef>
                <a:spcPts val="1000"/>
              </a:spcBef>
              <a:buClr>
                <a:srgbClr val="000000"/>
              </a:buClr>
              <a:buSzPct val="100000"/>
              <a:buFont typeface="Gill Sans" charset="0"/>
              <a:buChar char="•"/>
              <a:defRPr sz="4000">
                <a:solidFill>
                  <a:schemeClr val="tx1"/>
                </a:solidFill>
                <a:latin typeface="Gill Sans" charset="0"/>
                <a:cs typeface="ヒラギノ角ゴ ProN W3" charset="0"/>
                <a:sym typeface="Gill Sans" charset="0"/>
              </a:defRPr>
            </a:lvl1pPr>
            <a:lvl2pPr marL="704850" indent="-285750">
              <a:spcBef>
                <a:spcPts val="900"/>
              </a:spcBef>
              <a:buClr>
                <a:srgbClr val="000000"/>
              </a:buClr>
              <a:buSzPct val="100000"/>
              <a:buFont typeface="Gill Sans" charset="0"/>
              <a:buChar char="–"/>
              <a:defRPr sz="3400">
                <a:solidFill>
                  <a:schemeClr val="tx1"/>
                </a:solidFill>
                <a:latin typeface="Gill Sans" charset="0"/>
                <a:cs typeface="ヒラギノ角ゴ ProN W3" charset="0"/>
                <a:sym typeface="Gill Sans" charset="0"/>
              </a:defRPr>
            </a:lvl2pPr>
            <a:lvl3pPr marL="1104900" indent="-228600">
              <a:spcBef>
                <a:spcPts val="8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3pPr>
            <a:lvl4pPr marL="15621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4pPr>
            <a:lvl5pPr marL="20193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4765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29337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3909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38481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eaLnBrk="1" hangingPunct="1">
              <a:spcBef>
                <a:spcPct val="0"/>
              </a:spcBef>
              <a:buClrTx/>
              <a:buSzTx/>
              <a:buFontTx/>
              <a:buNone/>
            </a:pPr>
            <a:r>
              <a:rPr lang="en-US" altLang="en-US" sz="2800" b="1">
                <a:latin typeface="Rockwell" panose="02060603020205020403" pitchFamily="18" charset="0"/>
                <a:sym typeface="Rockwell" panose="02060603020205020403" pitchFamily="18" charset="0"/>
              </a:rPr>
              <a:t>Computer-based visualization systems provide visual representations of datasets designed to help people carry out tasks more effectively.</a:t>
            </a:r>
          </a:p>
        </p:txBody>
      </p:sp>
      <p:sp>
        <p:nvSpPr>
          <p:cNvPr id="17411" name="Rectangle 3">
            <a:extLst>
              <a:ext uri="{FF2B5EF4-FFF2-40B4-BE49-F238E27FC236}">
                <a16:creationId xmlns:a16="http://schemas.microsoft.com/office/drawing/2014/main" id="{D2A5914B-CAA4-4E90-BD7E-77E8851A0580}"/>
              </a:ext>
            </a:extLst>
          </p:cNvPr>
          <p:cNvSpPr>
            <a:spLocks/>
          </p:cNvSpPr>
          <p:nvPr/>
        </p:nvSpPr>
        <p:spPr bwMode="auto">
          <a:xfrm>
            <a:off x="482600" y="2628900"/>
            <a:ext cx="1728788"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spcBef>
                <a:spcPts val="1000"/>
              </a:spcBef>
              <a:buClr>
                <a:srgbClr val="000000"/>
              </a:buClr>
              <a:buSzPct val="100000"/>
              <a:buFont typeface="Gill Sans" charset="0"/>
              <a:buChar char="•"/>
              <a:defRPr sz="4000">
                <a:solidFill>
                  <a:schemeClr val="tx1"/>
                </a:solidFill>
                <a:latin typeface="Gill Sans" charset="0"/>
                <a:cs typeface="ヒラギノ角ゴ ProN W3" charset="0"/>
                <a:sym typeface="Gill Sans" charset="0"/>
              </a:defRPr>
            </a:lvl1pPr>
            <a:lvl2pPr marL="704850" indent="-285750">
              <a:spcBef>
                <a:spcPts val="900"/>
              </a:spcBef>
              <a:buClr>
                <a:srgbClr val="000000"/>
              </a:buClr>
              <a:buSzPct val="100000"/>
              <a:buFont typeface="Gill Sans" charset="0"/>
              <a:buChar char="–"/>
              <a:defRPr sz="3400">
                <a:solidFill>
                  <a:schemeClr val="tx1"/>
                </a:solidFill>
                <a:latin typeface="Gill Sans" charset="0"/>
                <a:cs typeface="ヒラギノ角ゴ ProN W3" charset="0"/>
                <a:sym typeface="Gill Sans" charset="0"/>
              </a:defRPr>
            </a:lvl2pPr>
            <a:lvl3pPr marL="1104900" indent="-228600">
              <a:spcBef>
                <a:spcPts val="8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3pPr>
            <a:lvl4pPr marL="15621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4pPr>
            <a:lvl5pPr marL="20193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4765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29337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3909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38481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eaLnBrk="1" hangingPunct="1">
              <a:spcBef>
                <a:spcPct val="0"/>
              </a:spcBef>
              <a:buClrTx/>
              <a:buSzTx/>
              <a:buFontTx/>
              <a:buNone/>
            </a:pPr>
            <a:r>
              <a:rPr lang="en-US" altLang="en-US" sz="4400">
                <a:solidFill>
                  <a:srgbClr val="FB0106"/>
                </a:solidFill>
                <a:cs typeface="Gill Sans" charset="0"/>
              </a:rPr>
              <a:t>Why?...</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4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슬라이드 번호 개체 틀 3">
            <a:extLst>
              <a:ext uri="{FF2B5EF4-FFF2-40B4-BE49-F238E27FC236}">
                <a16:creationId xmlns:a16="http://schemas.microsoft.com/office/drawing/2014/main" id="{E71E007C-AF2F-406A-BEA2-483E305B3B74}"/>
              </a:ext>
            </a:extLst>
          </p:cNvPr>
          <p:cNvSpPr>
            <a:spLocks noGrp="1"/>
          </p:cNvSpPr>
          <p:nvPr>
            <p:ph type="sldNum" sz="quarter" idx="10"/>
          </p:nvPr>
        </p:nvSpPr>
        <p:spPr>
          <a:noFill/>
        </p:spPr>
        <p:txBody>
          <a:bodyPr/>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algn="r"/>
            <a:fld id="{A97DEC14-E3E7-4CEB-97B5-11376CA1AC9A}" type="slidenum">
              <a:rPr lang="en-US" altLang="en-US" sz="1400">
                <a:cs typeface="Gill Sans" charset="0"/>
              </a:rPr>
              <a:pPr algn="r"/>
              <a:t>20</a:t>
            </a:fld>
            <a:endParaRPr lang="en-US" altLang="en-US" sz="1400">
              <a:cs typeface="Gill Sans" charset="0"/>
            </a:endParaRPr>
          </a:p>
        </p:txBody>
      </p:sp>
      <p:sp>
        <p:nvSpPr>
          <p:cNvPr id="36867" name="Rectangle 1">
            <a:extLst>
              <a:ext uri="{FF2B5EF4-FFF2-40B4-BE49-F238E27FC236}">
                <a16:creationId xmlns:a16="http://schemas.microsoft.com/office/drawing/2014/main" id="{BEF3F4F6-743A-405D-8D4F-02BE25D127D8}"/>
              </a:ext>
            </a:extLst>
          </p:cNvPr>
          <p:cNvSpPr>
            <a:spLocks noChangeArrowheads="1"/>
          </p:cNvSpPr>
          <p:nvPr>
            <p:ph type="title"/>
          </p:nvPr>
        </p:nvSpPr>
        <p:spPr/>
        <p:txBody>
          <a:bodyPr/>
          <a:lstStyle/>
          <a:p>
            <a:pPr eaLnBrk="1" hangingPunct="1"/>
            <a:r>
              <a:rPr lang="en-US" altLang="en-US"/>
              <a:t>How to encode:  Arrange space, map channels</a:t>
            </a:r>
          </a:p>
        </p:txBody>
      </p:sp>
      <p:grpSp>
        <p:nvGrpSpPr>
          <p:cNvPr id="36868" name="Group 6">
            <a:extLst>
              <a:ext uri="{FF2B5EF4-FFF2-40B4-BE49-F238E27FC236}">
                <a16:creationId xmlns:a16="http://schemas.microsoft.com/office/drawing/2014/main" id="{1BE4BA0D-3B59-4EE7-8197-6E1CEC1A1513}"/>
              </a:ext>
            </a:extLst>
          </p:cNvPr>
          <p:cNvGrpSpPr>
            <a:grpSpLocks/>
          </p:cNvGrpSpPr>
          <p:nvPr/>
        </p:nvGrpSpPr>
        <p:grpSpPr bwMode="auto">
          <a:xfrm>
            <a:off x="1701800" y="1028700"/>
            <a:ext cx="11874500" cy="8534400"/>
            <a:chOff x="0" y="0"/>
            <a:chExt cx="7480" cy="5376"/>
          </a:xfrm>
        </p:grpSpPr>
        <p:sp>
          <p:nvSpPr>
            <p:cNvPr id="36869" name="Line 2">
              <a:extLst>
                <a:ext uri="{FF2B5EF4-FFF2-40B4-BE49-F238E27FC236}">
                  <a16:creationId xmlns:a16="http://schemas.microsoft.com/office/drawing/2014/main" id="{02C6DE26-5709-4182-B853-60AFEFD63F89}"/>
                </a:ext>
              </a:extLst>
            </p:cNvPr>
            <p:cNvSpPr>
              <a:spLocks noChangeShapeType="1"/>
            </p:cNvSpPr>
            <p:nvPr/>
          </p:nvSpPr>
          <p:spPr bwMode="auto">
            <a:xfrm rot="10800000" flipH="1">
              <a:off x="4012" y="392"/>
              <a:ext cx="3333" cy="0"/>
            </a:xfrm>
            <a:prstGeom prst="line">
              <a:avLst/>
            </a:prstGeom>
            <a:noFill/>
            <a:ln w="22225">
              <a:solidFill>
                <a:srgbClr val="178767"/>
              </a:solidFill>
              <a:miter lim="800000"/>
              <a:headEnd/>
              <a:tailEnd/>
            </a:ln>
            <a:extLst>
              <a:ext uri="{909E8E84-426E-40DD-AFC4-6F175D3DCCD1}">
                <a14:hiddenFill xmlns:a14="http://schemas.microsoft.com/office/drawing/2010/main">
                  <a:noFill/>
                </a14:hiddenFill>
              </a:ext>
            </a:extLst>
          </p:spPr>
          <p:txBody>
            <a:bodyPr lIns="0" tIns="0" rIns="0" bIns="0"/>
            <a:lstStyle/>
            <a:p>
              <a:endParaRPr lang="ko-KR" altLang="en-US"/>
            </a:p>
          </p:txBody>
        </p:sp>
        <p:grpSp>
          <p:nvGrpSpPr>
            <p:cNvPr id="36870" name="Group 5">
              <a:extLst>
                <a:ext uri="{FF2B5EF4-FFF2-40B4-BE49-F238E27FC236}">
                  <a16:creationId xmlns:a16="http://schemas.microsoft.com/office/drawing/2014/main" id="{3E532CF0-298C-4FDC-8EB6-772382BA3AE0}"/>
                </a:ext>
              </a:extLst>
            </p:cNvPr>
            <p:cNvGrpSpPr>
              <a:grpSpLocks/>
            </p:cNvGrpSpPr>
            <p:nvPr/>
          </p:nvGrpSpPr>
          <p:grpSpPr bwMode="auto">
            <a:xfrm>
              <a:off x="0" y="0"/>
              <a:ext cx="7480" cy="5376"/>
              <a:chOff x="0" y="0"/>
              <a:chExt cx="7480" cy="5376"/>
            </a:xfrm>
          </p:grpSpPr>
          <p:pic>
            <p:nvPicPr>
              <p:cNvPr id="36871" name="Picture 3">
                <a:extLst>
                  <a:ext uri="{FF2B5EF4-FFF2-40B4-BE49-F238E27FC236}">
                    <a16:creationId xmlns:a16="http://schemas.microsoft.com/office/drawing/2014/main" id="{67806747-5FD3-4AC4-85A3-5629073EB3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4527" r="63680" b="54289"/>
              <a:stretch>
                <a:fillRect/>
              </a:stretch>
            </p:blipFill>
            <p:spPr bwMode="auto">
              <a:xfrm>
                <a:off x="188" y="0"/>
                <a:ext cx="3828" cy="4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6872" name="Picture 4">
                <a:extLst>
                  <a:ext uri="{FF2B5EF4-FFF2-40B4-BE49-F238E27FC236}">
                    <a16:creationId xmlns:a16="http://schemas.microsoft.com/office/drawing/2014/main" id="{7FAD086A-F1A9-42F6-AD06-6F12392463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46172" r="59430"/>
              <a:stretch>
                <a:fillRect/>
              </a:stretch>
            </p:blipFill>
            <p:spPr bwMode="auto">
              <a:xfrm>
                <a:off x="3641" y="375"/>
                <a:ext cx="3839" cy="4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슬라이드 번호 개체 틀 3">
            <a:extLst>
              <a:ext uri="{FF2B5EF4-FFF2-40B4-BE49-F238E27FC236}">
                <a16:creationId xmlns:a16="http://schemas.microsoft.com/office/drawing/2014/main" id="{0207FDB4-73BB-4CAD-8AD2-0CFF28635080}"/>
              </a:ext>
            </a:extLst>
          </p:cNvPr>
          <p:cNvSpPr>
            <a:spLocks noGrp="1"/>
          </p:cNvSpPr>
          <p:nvPr>
            <p:ph type="sldNum" sz="quarter" idx="10"/>
          </p:nvPr>
        </p:nvSpPr>
        <p:spPr>
          <a:noFill/>
        </p:spPr>
        <p:txBody>
          <a:bodyPr/>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algn="r"/>
            <a:fld id="{6E384723-C656-4D2F-8869-3DD83975B9BE}" type="slidenum">
              <a:rPr lang="en-US" altLang="en-US" sz="1400">
                <a:cs typeface="Gill Sans" charset="0"/>
              </a:rPr>
              <a:pPr algn="r"/>
              <a:t>21</a:t>
            </a:fld>
            <a:endParaRPr lang="en-US" altLang="en-US" sz="1400">
              <a:cs typeface="Gill Sans" charset="0"/>
            </a:endParaRPr>
          </a:p>
        </p:txBody>
      </p:sp>
      <p:sp>
        <p:nvSpPr>
          <p:cNvPr id="37891" name="Rectangle 1">
            <a:extLst>
              <a:ext uri="{FF2B5EF4-FFF2-40B4-BE49-F238E27FC236}">
                <a16:creationId xmlns:a16="http://schemas.microsoft.com/office/drawing/2014/main" id="{E6C3782E-AE09-48AB-A187-515AAE3699BE}"/>
              </a:ext>
            </a:extLst>
          </p:cNvPr>
          <p:cNvSpPr>
            <a:spLocks noChangeArrowheads="1"/>
          </p:cNvSpPr>
          <p:nvPr>
            <p:ph type="title"/>
          </p:nvPr>
        </p:nvSpPr>
        <p:spPr/>
        <p:txBody>
          <a:bodyPr/>
          <a:lstStyle/>
          <a:p>
            <a:pPr eaLnBrk="1" hangingPunct="1"/>
            <a:r>
              <a:rPr lang="en-US" altLang="en-US"/>
              <a:t>Encoding visually</a:t>
            </a:r>
          </a:p>
        </p:txBody>
      </p:sp>
      <p:sp>
        <p:nvSpPr>
          <p:cNvPr id="37892" name="Rectangle 2">
            <a:extLst>
              <a:ext uri="{FF2B5EF4-FFF2-40B4-BE49-F238E27FC236}">
                <a16:creationId xmlns:a16="http://schemas.microsoft.com/office/drawing/2014/main" id="{64BE0585-FB43-4C52-944D-266E8E43F607}"/>
              </a:ext>
            </a:extLst>
          </p:cNvPr>
          <p:cNvSpPr>
            <a:spLocks noChangeArrowheads="1"/>
          </p:cNvSpPr>
          <p:nvPr>
            <p:ph type="body" idx="1"/>
          </p:nvPr>
        </p:nvSpPr>
        <p:spPr/>
        <p:txBody>
          <a:bodyPr/>
          <a:lstStyle/>
          <a:p>
            <a:pPr eaLnBrk="1" hangingPunct="1"/>
            <a:r>
              <a:rPr lang="en-US" altLang="en-US"/>
              <a:t>analyze idiom structure</a:t>
            </a:r>
          </a:p>
        </p:txBody>
      </p:sp>
      <p:sp>
        <p:nvSpPr>
          <p:cNvPr id="37893" name="Text Box 3">
            <a:extLst>
              <a:ext uri="{FF2B5EF4-FFF2-40B4-BE49-F238E27FC236}">
                <a16:creationId xmlns:a16="http://schemas.microsoft.com/office/drawing/2014/main" id="{2054E915-F5CA-4AA9-AC3C-2CA732C6122E}"/>
              </a:ext>
            </a:extLst>
          </p:cNvPr>
          <p:cNvSpPr txBox="1">
            <a:spLocks noChangeArrowheads="1"/>
          </p:cNvSpPr>
          <p:nvPr/>
        </p:nvSpPr>
        <p:spPr bwMode="auto">
          <a:xfrm>
            <a:off x="15773400" y="8686800"/>
            <a:ext cx="2667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a:lstStyle>
            <a:lvl1pPr>
              <a:spcBef>
                <a:spcPts val="1000"/>
              </a:spcBef>
              <a:buClr>
                <a:srgbClr val="000000"/>
              </a:buClr>
              <a:buSzPct val="100000"/>
              <a:buFont typeface="Gill Sans" charset="0"/>
              <a:buChar char="•"/>
              <a:defRPr sz="4000">
                <a:solidFill>
                  <a:schemeClr val="tx1"/>
                </a:solidFill>
                <a:latin typeface="Gill Sans" charset="0"/>
                <a:cs typeface="ヒラギノ角ゴ ProN W3" charset="0"/>
                <a:sym typeface="Gill Sans" charset="0"/>
              </a:defRPr>
            </a:lvl1pPr>
            <a:lvl2pPr marL="704850" indent="-285750">
              <a:spcBef>
                <a:spcPts val="900"/>
              </a:spcBef>
              <a:buClr>
                <a:srgbClr val="000000"/>
              </a:buClr>
              <a:buSzPct val="100000"/>
              <a:buFont typeface="Gill Sans" charset="0"/>
              <a:buChar char="–"/>
              <a:defRPr sz="3400">
                <a:solidFill>
                  <a:schemeClr val="tx1"/>
                </a:solidFill>
                <a:latin typeface="Gill Sans" charset="0"/>
                <a:cs typeface="ヒラギノ角ゴ ProN W3" charset="0"/>
                <a:sym typeface="Gill Sans" charset="0"/>
              </a:defRPr>
            </a:lvl2pPr>
            <a:lvl3pPr marL="1104900" indent="-228600">
              <a:spcBef>
                <a:spcPts val="8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3pPr>
            <a:lvl4pPr marL="15621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4pPr>
            <a:lvl5pPr marL="20193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4765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29337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3909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38481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algn="r" eaLnBrk="1" hangingPunct="1">
              <a:spcBef>
                <a:spcPct val="0"/>
              </a:spcBef>
              <a:buClrTx/>
              <a:buSzTx/>
              <a:buFontTx/>
              <a:buNone/>
            </a:pPr>
            <a:fld id="{D108AD0B-16D8-4D0E-A667-56517440E4A6}" type="slidenum">
              <a:rPr lang="en-US" altLang="en-US" sz="1400">
                <a:cs typeface="Gill Sans" charset="0"/>
              </a:rPr>
              <a:pPr algn="r" eaLnBrk="1" hangingPunct="1">
                <a:spcBef>
                  <a:spcPct val="0"/>
                </a:spcBef>
                <a:buClrTx/>
                <a:buSzTx/>
                <a:buFontTx/>
                <a:buNone/>
              </a:pPr>
              <a:t>21</a:t>
            </a:fld>
            <a:endParaRPr lang="en-US" altLang="en-US" sz="1400">
              <a:cs typeface="Gill Sans" charset="0"/>
            </a:endParaRPr>
          </a:p>
        </p:txBody>
      </p:sp>
      <p:pic>
        <p:nvPicPr>
          <p:cNvPr id="37894" name="Picture 4">
            <a:extLst>
              <a:ext uri="{FF2B5EF4-FFF2-40B4-BE49-F238E27FC236}">
                <a16:creationId xmlns:a16="http://schemas.microsoft.com/office/drawing/2014/main" id="{862B047E-00B3-40F6-BE50-B8490024F6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900" y="3160713"/>
            <a:ext cx="13325475" cy="191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8" name="슬라이드 번호 개체 틀 3">
            <a:extLst>
              <a:ext uri="{FF2B5EF4-FFF2-40B4-BE49-F238E27FC236}">
                <a16:creationId xmlns:a16="http://schemas.microsoft.com/office/drawing/2014/main" id="{F154F652-52BB-4092-862A-D3CDDB3CDBC4}"/>
              </a:ext>
            </a:extLst>
          </p:cNvPr>
          <p:cNvSpPr>
            <a:spLocks noGrp="1"/>
          </p:cNvSpPr>
          <p:nvPr>
            <p:ph type="sldNum" sz="quarter" idx="10"/>
          </p:nvPr>
        </p:nvSpPr>
        <p:spPr>
          <a:noFill/>
        </p:spPr>
        <p:txBody>
          <a:bodyPr/>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algn="r"/>
            <a:fld id="{DA83B838-53CB-49CD-91E1-C16A42C216AE}" type="slidenum">
              <a:rPr lang="en-US" altLang="en-US" sz="1400">
                <a:cs typeface="Gill Sans" charset="0"/>
              </a:rPr>
              <a:pPr algn="r"/>
              <a:t>22</a:t>
            </a:fld>
            <a:endParaRPr lang="en-US" altLang="en-US" sz="1400">
              <a:cs typeface="Gill Sans" charset="0"/>
            </a:endParaRPr>
          </a:p>
        </p:txBody>
      </p:sp>
      <p:sp>
        <p:nvSpPr>
          <p:cNvPr id="39939" name="Rectangle 1">
            <a:extLst>
              <a:ext uri="{FF2B5EF4-FFF2-40B4-BE49-F238E27FC236}">
                <a16:creationId xmlns:a16="http://schemas.microsoft.com/office/drawing/2014/main" id="{8020D419-85BE-467E-B116-08E3F17E5936}"/>
              </a:ext>
            </a:extLst>
          </p:cNvPr>
          <p:cNvSpPr>
            <a:spLocks noChangeArrowheads="1"/>
          </p:cNvSpPr>
          <p:nvPr>
            <p:ph type="title"/>
          </p:nvPr>
        </p:nvSpPr>
        <p:spPr/>
        <p:txBody>
          <a:bodyPr/>
          <a:lstStyle/>
          <a:p>
            <a:pPr eaLnBrk="1" hangingPunct="1"/>
            <a:r>
              <a:rPr lang="en-US" altLang="en-US"/>
              <a:t>Definitions: Marks and channels</a:t>
            </a:r>
          </a:p>
        </p:txBody>
      </p:sp>
      <p:sp>
        <p:nvSpPr>
          <p:cNvPr id="2" name="Rectangle 2">
            <a:extLst>
              <a:ext uri="{FF2B5EF4-FFF2-40B4-BE49-F238E27FC236}">
                <a16:creationId xmlns:a16="http://schemas.microsoft.com/office/drawing/2014/main" id="{F869B137-7C9D-4920-8CFD-17A7CE3C28F9}"/>
              </a:ext>
            </a:extLst>
          </p:cNvPr>
          <p:cNvSpPr>
            <a:spLocks noChangeArrowheads="1"/>
          </p:cNvSpPr>
          <p:nvPr>
            <p:ph type="body" idx="1"/>
          </p:nvPr>
        </p:nvSpPr>
        <p:spPr>
          <a:xfrm>
            <a:off x="419100" y="1104900"/>
            <a:ext cx="6311900" cy="8039100"/>
          </a:xfrm>
        </p:spPr>
        <p:txBody>
          <a:bodyPr/>
          <a:lstStyle/>
          <a:p>
            <a:pPr marL="290513" indent="-290513" eaLnBrk="1" hangingPunct="1"/>
            <a:r>
              <a:rPr lang="en-US" altLang="en-US" sz="3400"/>
              <a:t>marks</a:t>
            </a:r>
          </a:p>
          <a:p>
            <a:pPr marL="692150" lvl="1" indent="-234950" eaLnBrk="1" hangingPunct="1"/>
            <a:r>
              <a:rPr lang="en-US" altLang="en-US" sz="2800"/>
              <a:t>geometric primitives</a:t>
            </a:r>
          </a:p>
          <a:p>
            <a:pPr marL="692150" lvl="1" indent="-234950" eaLnBrk="1" hangingPunct="1"/>
            <a:endParaRPr lang="en-US" altLang="en-US" sz="2800"/>
          </a:p>
          <a:p>
            <a:pPr marL="290513" indent="-290513" eaLnBrk="1" hangingPunct="1"/>
            <a:endParaRPr lang="en-US" altLang="en-US" sz="3400"/>
          </a:p>
          <a:p>
            <a:pPr marL="290513" indent="-290513" eaLnBrk="1" hangingPunct="1"/>
            <a:r>
              <a:rPr lang="en-US" altLang="en-US" sz="3400"/>
              <a:t>channels</a:t>
            </a:r>
          </a:p>
          <a:p>
            <a:pPr marL="692150" lvl="1" indent="-234950" eaLnBrk="1" hangingPunct="1"/>
            <a:r>
              <a:rPr lang="en-US" altLang="en-US" sz="2800"/>
              <a:t>control appearance of marks</a:t>
            </a:r>
          </a:p>
        </p:txBody>
      </p:sp>
      <p:pic>
        <p:nvPicPr>
          <p:cNvPr id="3" name="Picture 3">
            <a:extLst>
              <a:ext uri="{FF2B5EF4-FFF2-40B4-BE49-F238E27FC236}">
                <a16:creationId xmlns:a16="http://schemas.microsoft.com/office/drawing/2014/main" id="{DADD2699-1F3A-435D-BB11-8F9B6CF514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0238" y="2935288"/>
            <a:ext cx="8767762" cy="605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39942" name="Picture 4">
            <a:extLst>
              <a:ext uri="{FF2B5EF4-FFF2-40B4-BE49-F238E27FC236}">
                <a16:creationId xmlns:a16="http://schemas.microsoft.com/office/drawing/2014/main" id="{E4F7031D-671E-45FC-86CF-EB2AFA1539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0700" y="1201738"/>
            <a:ext cx="8953500"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39943" name="Line 5">
            <a:extLst>
              <a:ext uri="{FF2B5EF4-FFF2-40B4-BE49-F238E27FC236}">
                <a16:creationId xmlns:a16="http://schemas.microsoft.com/office/drawing/2014/main" id="{A16F45B7-0159-4650-9B18-19FD960FD336}"/>
              </a:ext>
            </a:extLst>
          </p:cNvPr>
          <p:cNvSpPr>
            <a:spLocks noChangeShapeType="1"/>
          </p:cNvSpPr>
          <p:nvPr/>
        </p:nvSpPr>
        <p:spPr bwMode="auto">
          <a:xfrm>
            <a:off x="471488" y="2682875"/>
            <a:ext cx="15678150" cy="0"/>
          </a:xfrm>
          <a:prstGeom prst="line">
            <a:avLst/>
          </a:prstGeom>
          <a:noFill/>
          <a:ln w="38100">
            <a:solidFill>
              <a:srgbClr val="999999"/>
            </a:solidFill>
            <a:miter lim="800000"/>
            <a:headEnd/>
            <a:tailEnd/>
          </a:ln>
          <a:extLst>
            <a:ext uri="{909E8E84-426E-40DD-AFC4-6F175D3DCCD1}">
              <a14:hiddenFill xmlns:a14="http://schemas.microsoft.com/office/drawing/2010/main">
                <a:noFill/>
              </a14:hiddenFill>
            </a:ext>
          </a:extLst>
        </p:spPr>
        <p:txBody>
          <a:bodyPr lIns="0" tIns="0" rIns="0" bIns="0"/>
          <a:lstStyle/>
          <a:p>
            <a:endParaRPr lang="ko-KR"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2">
                                            <p:txEl>
                                              <p:pRg st="1" end="1"/>
                                            </p:txEl>
                                          </p:spTgt>
                                        </p:tgtEl>
                                        <p:attrNameLst>
                                          <p:attrName>style.visibility</p:attrName>
                                        </p:attrNameLst>
                                      </p:cBhvr>
                                      <p:to>
                                        <p:strVal val="visible"/>
                                      </p:to>
                                    </p:set>
                                  </p:childTnLst>
                                </p:cTn>
                              </p:par>
                            </p:childTnLst>
                          </p:cTn>
                        </p:par>
                        <p:par>
                          <p:cTn id="9" fill="hold" nodeType="afterGroup">
                            <p:stCondLst>
                              <p:cond delay="500"/>
                            </p:stCondLst>
                            <p:childTnLst>
                              <p:par>
                                <p:cTn id="10" presetID="1" presetClass="entr" presetSubtype="0" fill="hold" grpId="0" nodeType="afterEffect">
                                  <p:stCondLst>
                                    <p:cond delay="0"/>
                                  </p:stCondLst>
                                  <p:childTnLst>
                                    <p:set>
                                      <p:cBhvr>
                                        <p:cTn id="11" dur="1" fill="hold">
                                          <p:stCondLst>
                                            <p:cond delay="499"/>
                                          </p:stCondLst>
                                        </p:cTn>
                                        <p:tgtEl>
                                          <p:spTgt spid="2">
                                            <p:txEl>
                                              <p:pRg st="4" end="4"/>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499"/>
                                          </p:stCondLst>
                                        </p:cTn>
                                        <p:tgtEl>
                                          <p:spTgt spid="2">
                                            <p:txEl>
                                              <p:pRg st="5" end="5"/>
                                            </p:txEl>
                                          </p:spTgt>
                                        </p:tgtEl>
                                        <p:attrNameLst>
                                          <p:attrName>style.visibility</p:attrName>
                                        </p:attrNameLst>
                                      </p:cBhvr>
                                      <p:to>
                                        <p:strVal val="visible"/>
                                      </p:to>
                                    </p:set>
                                  </p:childTnLst>
                                </p:cTn>
                              </p:par>
                            </p:childTnLst>
                          </p:cTn>
                        </p:par>
                        <p:par>
                          <p:cTn id="14" fill="hold" nodeType="afterGroup">
                            <p:stCondLst>
                              <p:cond delay="1000"/>
                            </p:stCondLst>
                            <p:childTnLst>
                              <p:par>
                                <p:cTn id="15" presetID="1" presetClass="entr" presetSubtype="0" fill="hold" nodeType="afterEffect">
                                  <p:stCondLst>
                                    <p:cond delay="0"/>
                                  </p:stCondLst>
                                  <p:childTnLst>
                                    <p:set>
                                      <p:cBhvr>
                                        <p:cTn id="1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슬라이드 번호 개체 틀 3">
            <a:extLst>
              <a:ext uri="{FF2B5EF4-FFF2-40B4-BE49-F238E27FC236}">
                <a16:creationId xmlns:a16="http://schemas.microsoft.com/office/drawing/2014/main" id="{D2E509F1-E95F-4DC6-8929-6894CFA9E34C}"/>
              </a:ext>
            </a:extLst>
          </p:cNvPr>
          <p:cNvSpPr>
            <a:spLocks noGrp="1"/>
          </p:cNvSpPr>
          <p:nvPr>
            <p:ph type="sldNum" sz="quarter" idx="10"/>
          </p:nvPr>
        </p:nvSpPr>
        <p:spPr>
          <a:noFill/>
        </p:spPr>
        <p:txBody>
          <a:bodyPr/>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algn="r"/>
            <a:fld id="{DA21358C-824C-4B0F-B1A0-8DD8BD3282A5}" type="slidenum">
              <a:rPr lang="en-US" altLang="en-US" sz="1400">
                <a:cs typeface="Gill Sans" charset="0"/>
              </a:rPr>
              <a:pPr algn="r"/>
              <a:t>23</a:t>
            </a:fld>
            <a:endParaRPr lang="en-US" altLang="en-US" sz="1400">
              <a:cs typeface="Gill Sans" charset="0"/>
            </a:endParaRPr>
          </a:p>
        </p:txBody>
      </p:sp>
      <p:sp>
        <p:nvSpPr>
          <p:cNvPr id="40963" name="Rectangle 1">
            <a:extLst>
              <a:ext uri="{FF2B5EF4-FFF2-40B4-BE49-F238E27FC236}">
                <a16:creationId xmlns:a16="http://schemas.microsoft.com/office/drawing/2014/main" id="{54645712-D971-4F59-BC21-B50908C21DD8}"/>
              </a:ext>
            </a:extLst>
          </p:cNvPr>
          <p:cNvSpPr>
            <a:spLocks noChangeArrowheads="1"/>
          </p:cNvSpPr>
          <p:nvPr>
            <p:ph type="title"/>
          </p:nvPr>
        </p:nvSpPr>
        <p:spPr/>
        <p:txBody>
          <a:bodyPr/>
          <a:lstStyle/>
          <a:p>
            <a:pPr eaLnBrk="1" hangingPunct="1"/>
            <a:r>
              <a:rPr lang="en-US" altLang="en-US"/>
              <a:t>Encoding visually with marks and channels</a:t>
            </a:r>
          </a:p>
        </p:txBody>
      </p:sp>
      <p:sp>
        <p:nvSpPr>
          <p:cNvPr id="40964" name="Rectangle 2">
            <a:extLst>
              <a:ext uri="{FF2B5EF4-FFF2-40B4-BE49-F238E27FC236}">
                <a16:creationId xmlns:a16="http://schemas.microsoft.com/office/drawing/2014/main" id="{48FFA3E8-AB1A-4E58-8254-924B70D2A3F3}"/>
              </a:ext>
            </a:extLst>
          </p:cNvPr>
          <p:cNvSpPr>
            <a:spLocks noChangeArrowheads="1"/>
          </p:cNvSpPr>
          <p:nvPr>
            <p:ph type="body" idx="1"/>
          </p:nvPr>
        </p:nvSpPr>
        <p:spPr/>
        <p:txBody>
          <a:bodyPr/>
          <a:lstStyle/>
          <a:p>
            <a:pPr eaLnBrk="1" hangingPunct="1"/>
            <a:r>
              <a:rPr lang="en-US" altLang="en-US"/>
              <a:t>analyze idiom structure</a:t>
            </a:r>
          </a:p>
          <a:p>
            <a:pPr marL="742950" lvl="1" eaLnBrk="1" hangingPunct="1"/>
            <a:r>
              <a:rPr lang="en-US" altLang="en-US"/>
              <a:t>as combination of marks and channels</a:t>
            </a:r>
          </a:p>
        </p:txBody>
      </p:sp>
      <p:sp>
        <p:nvSpPr>
          <p:cNvPr id="40965" name="Text Box 3">
            <a:extLst>
              <a:ext uri="{FF2B5EF4-FFF2-40B4-BE49-F238E27FC236}">
                <a16:creationId xmlns:a16="http://schemas.microsoft.com/office/drawing/2014/main" id="{4C891650-8170-47C6-8036-319186A673DA}"/>
              </a:ext>
            </a:extLst>
          </p:cNvPr>
          <p:cNvSpPr txBox="1">
            <a:spLocks noChangeArrowheads="1"/>
          </p:cNvSpPr>
          <p:nvPr/>
        </p:nvSpPr>
        <p:spPr bwMode="auto">
          <a:xfrm>
            <a:off x="15773400" y="8686800"/>
            <a:ext cx="2667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a:lstStyle>
            <a:lvl1pPr>
              <a:spcBef>
                <a:spcPts val="1000"/>
              </a:spcBef>
              <a:buClr>
                <a:srgbClr val="000000"/>
              </a:buClr>
              <a:buSzPct val="100000"/>
              <a:buFont typeface="Gill Sans" charset="0"/>
              <a:buChar char="•"/>
              <a:defRPr sz="4000">
                <a:solidFill>
                  <a:schemeClr val="tx1"/>
                </a:solidFill>
                <a:latin typeface="Gill Sans" charset="0"/>
                <a:cs typeface="ヒラギノ角ゴ ProN W3" charset="0"/>
                <a:sym typeface="Gill Sans" charset="0"/>
              </a:defRPr>
            </a:lvl1pPr>
            <a:lvl2pPr marL="704850" indent="-285750">
              <a:spcBef>
                <a:spcPts val="900"/>
              </a:spcBef>
              <a:buClr>
                <a:srgbClr val="000000"/>
              </a:buClr>
              <a:buSzPct val="100000"/>
              <a:buFont typeface="Gill Sans" charset="0"/>
              <a:buChar char="–"/>
              <a:defRPr sz="3400">
                <a:solidFill>
                  <a:schemeClr val="tx1"/>
                </a:solidFill>
                <a:latin typeface="Gill Sans" charset="0"/>
                <a:cs typeface="ヒラギノ角ゴ ProN W3" charset="0"/>
                <a:sym typeface="Gill Sans" charset="0"/>
              </a:defRPr>
            </a:lvl2pPr>
            <a:lvl3pPr marL="1104900" indent="-228600">
              <a:spcBef>
                <a:spcPts val="8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3pPr>
            <a:lvl4pPr marL="15621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4pPr>
            <a:lvl5pPr marL="20193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4765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29337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3909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38481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algn="r" eaLnBrk="1" hangingPunct="1">
              <a:spcBef>
                <a:spcPct val="0"/>
              </a:spcBef>
              <a:buClrTx/>
              <a:buSzTx/>
              <a:buFontTx/>
              <a:buNone/>
            </a:pPr>
            <a:fld id="{3F27FFED-2495-4BC8-B9B1-5741D287E723}" type="slidenum">
              <a:rPr lang="en-US" altLang="en-US" sz="1400">
                <a:cs typeface="Gill Sans" charset="0"/>
              </a:rPr>
              <a:pPr algn="r" eaLnBrk="1" hangingPunct="1">
                <a:spcBef>
                  <a:spcPct val="0"/>
                </a:spcBef>
                <a:buClrTx/>
                <a:buSzTx/>
                <a:buFontTx/>
                <a:buNone/>
              </a:pPr>
              <a:t>23</a:t>
            </a:fld>
            <a:endParaRPr lang="en-US" altLang="en-US" sz="1400">
              <a:cs typeface="Gill Sans" charset="0"/>
            </a:endParaRPr>
          </a:p>
        </p:txBody>
      </p:sp>
      <p:pic>
        <p:nvPicPr>
          <p:cNvPr id="40966" name="Picture 4">
            <a:extLst>
              <a:ext uri="{FF2B5EF4-FFF2-40B4-BE49-F238E27FC236}">
                <a16:creationId xmlns:a16="http://schemas.microsoft.com/office/drawing/2014/main" id="{35C73658-AC10-4B8B-A989-17B1DD3FF7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2779713"/>
            <a:ext cx="13325475" cy="191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nvGrpSpPr>
          <p:cNvPr id="40967" name="Group 7">
            <a:extLst>
              <a:ext uri="{FF2B5EF4-FFF2-40B4-BE49-F238E27FC236}">
                <a16:creationId xmlns:a16="http://schemas.microsoft.com/office/drawing/2014/main" id="{22883737-3320-45AA-995A-786E9A7F0A7A}"/>
              </a:ext>
            </a:extLst>
          </p:cNvPr>
          <p:cNvGrpSpPr>
            <a:grpSpLocks/>
          </p:cNvGrpSpPr>
          <p:nvPr/>
        </p:nvGrpSpPr>
        <p:grpSpPr bwMode="auto">
          <a:xfrm>
            <a:off x="1435100" y="5473700"/>
            <a:ext cx="2906713" cy="3086100"/>
            <a:chOff x="0" y="0"/>
            <a:chExt cx="1831" cy="1944"/>
          </a:xfrm>
        </p:grpSpPr>
        <p:sp>
          <p:nvSpPr>
            <p:cNvPr id="40977" name="Rectangle 5">
              <a:extLst>
                <a:ext uri="{FF2B5EF4-FFF2-40B4-BE49-F238E27FC236}">
                  <a16:creationId xmlns:a16="http://schemas.microsoft.com/office/drawing/2014/main" id="{1DCA94DA-C8DA-46B4-B02C-DBCB09B4C934}"/>
                </a:ext>
              </a:extLst>
            </p:cNvPr>
            <p:cNvSpPr>
              <a:spLocks/>
            </p:cNvSpPr>
            <p:nvPr/>
          </p:nvSpPr>
          <p:spPr bwMode="auto">
            <a:xfrm>
              <a:off x="0" y="0"/>
              <a:ext cx="1831" cy="1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spcBef>
                  <a:spcPts val="1000"/>
                </a:spcBef>
                <a:buClr>
                  <a:srgbClr val="000000"/>
                </a:buClr>
                <a:buSzPct val="100000"/>
                <a:buFont typeface="Gill Sans" charset="0"/>
                <a:buChar char="•"/>
                <a:defRPr sz="4000">
                  <a:solidFill>
                    <a:schemeClr val="tx1"/>
                  </a:solidFill>
                  <a:latin typeface="Gill Sans" charset="0"/>
                  <a:cs typeface="ヒラギノ角ゴ ProN W3" charset="0"/>
                  <a:sym typeface="Gill Sans" charset="0"/>
                </a:defRPr>
              </a:lvl1pPr>
              <a:lvl2pPr marL="704850" indent="-285750">
                <a:spcBef>
                  <a:spcPts val="900"/>
                </a:spcBef>
                <a:buClr>
                  <a:srgbClr val="000000"/>
                </a:buClr>
                <a:buSzPct val="100000"/>
                <a:buFont typeface="Gill Sans" charset="0"/>
                <a:buChar char="–"/>
                <a:defRPr sz="3400">
                  <a:solidFill>
                    <a:schemeClr val="tx1"/>
                  </a:solidFill>
                  <a:latin typeface="Gill Sans" charset="0"/>
                  <a:cs typeface="ヒラギノ角ゴ ProN W3" charset="0"/>
                  <a:sym typeface="Gill Sans" charset="0"/>
                </a:defRPr>
              </a:lvl2pPr>
              <a:lvl3pPr marL="1104900" indent="-228600">
                <a:spcBef>
                  <a:spcPts val="8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3pPr>
              <a:lvl4pPr marL="15621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4pPr>
              <a:lvl5pPr marL="20193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4765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29337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3909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38481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eaLnBrk="1" hangingPunct="1">
                <a:spcBef>
                  <a:spcPct val="0"/>
                </a:spcBef>
                <a:buClrTx/>
                <a:buSzTx/>
                <a:buFontTx/>
                <a:buNone/>
              </a:pPr>
              <a:r>
                <a:rPr lang="en-US" altLang="en-US" sz="3000">
                  <a:latin typeface="Rockwell" panose="02060603020205020403" pitchFamily="18" charset="0"/>
                  <a:sym typeface="Rockwell" panose="02060603020205020403" pitchFamily="18" charset="0"/>
                </a:rPr>
                <a:t>1: </a:t>
              </a:r>
              <a:br>
                <a:rPr lang="en-US" altLang="en-US" sz="3000">
                  <a:latin typeface="Rockwell" panose="02060603020205020403" pitchFamily="18" charset="0"/>
                  <a:sym typeface="Rockwell" panose="02060603020205020403" pitchFamily="18" charset="0"/>
                </a:rPr>
              </a:br>
              <a:r>
                <a:rPr lang="en-US" altLang="en-US" sz="3000">
                  <a:latin typeface="Rockwell" panose="02060603020205020403" pitchFamily="18" charset="0"/>
                  <a:sym typeface="Rockwell" panose="02060603020205020403" pitchFamily="18" charset="0"/>
                </a:rPr>
                <a:t>vertical position</a:t>
              </a:r>
            </a:p>
            <a:p>
              <a:pPr eaLnBrk="1" hangingPunct="1">
                <a:spcBef>
                  <a:spcPct val="0"/>
                </a:spcBef>
                <a:buClrTx/>
                <a:buSzTx/>
                <a:buFontTx/>
                <a:buNone/>
              </a:pPr>
              <a:endParaRPr lang="en-US" altLang="en-US" sz="3000">
                <a:latin typeface="Rockwell" panose="02060603020205020403" pitchFamily="18" charset="0"/>
                <a:sym typeface="Rockwell" panose="02060603020205020403" pitchFamily="18" charset="0"/>
              </a:endParaRPr>
            </a:p>
            <a:p>
              <a:pPr eaLnBrk="1" hangingPunct="1">
                <a:spcBef>
                  <a:spcPct val="0"/>
                </a:spcBef>
                <a:buClrTx/>
                <a:buSzTx/>
                <a:buFontTx/>
                <a:buNone/>
              </a:pPr>
              <a:endParaRPr lang="en-US" altLang="en-US" sz="3000">
                <a:latin typeface="Rockwell" panose="02060603020205020403" pitchFamily="18" charset="0"/>
                <a:sym typeface="Rockwell" panose="02060603020205020403" pitchFamily="18" charset="0"/>
              </a:endParaRPr>
            </a:p>
          </p:txBody>
        </p:sp>
        <p:sp>
          <p:nvSpPr>
            <p:cNvPr id="40978" name="Rectangle 6">
              <a:extLst>
                <a:ext uri="{FF2B5EF4-FFF2-40B4-BE49-F238E27FC236}">
                  <a16:creationId xmlns:a16="http://schemas.microsoft.com/office/drawing/2014/main" id="{B93AFC6A-FB47-4C3D-834B-4A061BAD9F87}"/>
                </a:ext>
              </a:extLst>
            </p:cNvPr>
            <p:cNvSpPr>
              <a:spLocks/>
            </p:cNvSpPr>
            <p:nvPr/>
          </p:nvSpPr>
          <p:spPr bwMode="auto">
            <a:xfrm>
              <a:off x="0" y="1616"/>
              <a:ext cx="1150"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spcBef>
                  <a:spcPts val="1000"/>
                </a:spcBef>
                <a:buClr>
                  <a:srgbClr val="000000"/>
                </a:buClr>
                <a:buSzPct val="100000"/>
                <a:buFont typeface="Gill Sans" charset="0"/>
                <a:buChar char="•"/>
                <a:defRPr sz="4000">
                  <a:solidFill>
                    <a:schemeClr val="tx1"/>
                  </a:solidFill>
                  <a:latin typeface="Gill Sans" charset="0"/>
                  <a:cs typeface="ヒラギノ角ゴ ProN W3" charset="0"/>
                  <a:sym typeface="Gill Sans" charset="0"/>
                </a:defRPr>
              </a:lvl1pPr>
              <a:lvl2pPr marL="704850" indent="-285750">
                <a:spcBef>
                  <a:spcPts val="900"/>
                </a:spcBef>
                <a:buClr>
                  <a:srgbClr val="000000"/>
                </a:buClr>
                <a:buSzPct val="100000"/>
                <a:buFont typeface="Gill Sans" charset="0"/>
                <a:buChar char="–"/>
                <a:defRPr sz="3400">
                  <a:solidFill>
                    <a:schemeClr val="tx1"/>
                  </a:solidFill>
                  <a:latin typeface="Gill Sans" charset="0"/>
                  <a:cs typeface="ヒラギノ角ゴ ProN W3" charset="0"/>
                  <a:sym typeface="Gill Sans" charset="0"/>
                </a:defRPr>
              </a:lvl2pPr>
              <a:lvl3pPr marL="1104900" indent="-228600">
                <a:spcBef>
                  <a:spcPts val="8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3pPr>
              <a:lvl4pPr marL="15621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4pPr>
              <a:lvl5pPr marL="20193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4765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29337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3909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38481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eaLnBrk="1" hangingPunct="1">
                <a:spcBef>
                  <a:spcPct val="0"/>
                </a:spcBef>
                <a:buClrTx/>
                <a:buSzTx/>
                <a:buFontTx/>
                <a:buNone/>
              </a:pPr>
              <a:r>
                <a:rPr lang="en-US" altLang="en-US" sz="3000">
                  <a:latin typeface="Rockwell" panose="02060603020205020403" pitchFamily="18" charset="0"/>
                  <a:sym typeface="Rockwell" panose="02060603020205020403" pitchFamily="18" charset="0"/>
                </a:rPr>
                <a:t>mark: line</a:t>
              </a:r>
            </a:p>
          </p:txBody>
        </p:sp>
      </p:grpSp>
      <p:grpSp>
        <p:nvGrpSpPr>
          <p:cNvPr id="40970" name="Group 10">
            <a:extLst>
              <a:ext uri="{FF2B5EF4-FFF2-40B4-BE49-F238E27FC236}">
                <a16:creationId xmlns:a16="http://schemas.microsoft.com/office/drawing/2014/main" id="{6815AC0B-5C29-4850-AE07-0D2B0867BD66}"/>
              </a:ext>
            </a:extLst>
          </p:cNvPr>
          <p:cNvGrpSpPr>
            <a:grpSpLocks/>
          </p:cNvGrpSpPr>
          <p:nvPr/>
        </p:nvGrpSpPr>
        <p:grpSpPr bwMode="auto">
          <a:xfrm>
            <a:off x="4902200" y="5473700"/>
            <a:ext cx="3397250" cy="3086100"/>
            <a:chOff x="0" y="0"/>
            <a:chExt cx="2140" cy="1944"/>
          </a:xfrm>
        </p:grpSpPr>
        <p:sp>
          <p:nvSpPr>
            <p:cNvPr id="40975" name="Rectangle 8">
              <a:extLst>
                <a:ext uri="{FF2B5EF4-FFF2-40B4-BE49-F238E27FC236}">
                  <a16:creationId xmlns:a16="http://schemas.microsoft.com/office/drawing/2014/main" id="{3C7065C6-A072-4336-88D2-28DA7F207552}"/>
                </a:ext>
              </a:extLst>
            </p:cNvPr>
            <p:cNvSpPr>
              <a:spLocks/>
            </p:cNvSpPr>
            <p:nvPr/>
          </p:nvSpPr>
          <p:spPr bwMode="auto">
            <a:xfrm>
              <a:off x="40" y="0"/>
              <a:ext cx="2100" cy="1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spcBef>
                  <a:spcPts val="1000"/>
                </a:spcBef>
                <a:buClr>
                  <a:srgbClr val="000000"/>
                </a:buClr>
                <a:buSzPct val="100000"/>
                <a:buFont typeface="Gill Sans" charset="0"/>
                <a:buChar char="•"/>
                <a:defRPr sz="4000">
                  <a:solidFill>
                    <a:schemeClr val="tx1"/>
                  </a:solidFill>
                  <a:latin typeface="Gill Sans" charset="0"/>
                  <a:cs typeface="ヒラギノ角ゴ ProN W3" charset="0"/>
                  <a:sym typeface="Gill Sans" charset="0"/>
                </a:defRPr>
              </a:lvl1pPr>
              <a:lvl2pPr marL="704850" indent="-285750">
                <a:spcBef>
                  <a:spcPts val="900"/>
                </a:spcBef>
                <a:buClr>
                  <a:srgbClr val="000000"/>
                </a:buClr>
                <a:buSzPct val="100000"/>
                <a:buFont typeface="Gill Sans" charset="0"/>
                <a:buChar char="–"/>
                <a:defRPr sz="3400">
                  <a:solidFill>
                    <a:schemeClr val="tx1"/>
                  </a:solidFill>
                  <a:latin typeface="Gill Sans" charset="0"/>
                  <a:cs typeface="ヒラギノ角ゴ ProN W3" charset="0"/>
                  <a:sym typeface="Gill Sans" charset="0"/>
                </a:defRPr>
              </a:lvl2pPr>
              <a:lvl3pPr marL="1104900" indent="-228600">
                <a:spcBef>
                  <a:spcPts val="8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3pPr>
              <a:lvl4pPr marL="15621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4pPr>
              <a:lvl5pPr marL="20193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4765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29337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3909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38481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eaLnBrk="1" hangingPunct="1">
                <a:spcBef>
                  <a:spcPct val="0"/>
                </a:spcBef>
                <a:buClrTx/>
                <a:buSzTx/>
                <a:buFontTx/>
                <a:buNone/>
              </a:pPr>
              <a:r>
                <a:rPr lang="en-US" altLang="en-US" sz="3000">
                  <a:latin typeface="Rockwell" panose="02060603020205020403" pitchFamily="18" charset="0"/>
                  <a:sym typeface="Rockwell" panose="02060603020205020403" pitchFamily="18" charset="0"/>
                </a:rPr>
                <a:t>2: </a:t>
              </a:r>
              <a:br>
                <a:rPr lang="en-US" altLang="en-US" sz="3000">
                  <a:latin typeface="Rockwell" panose="02060603020205020403" pitchFamily="18" charset="0"/>
                  <a:sym typeface="Rockwell" panose="02060603020205020403" pitchFamily="18" charset="0"/>
                </a:rPr>
              </a:br>
              <a:r>
                <a:rPr lang="en-US" altLang="en-US" sz="3000">
                  <a:latin typeface="Rockwell" panose="02060603020205020403" pitchFamily="18" charset="0"/>
                  <a:sym typeface="Rockwell" panose="02060603020205020403" pitchFamily="18" charset="0"/>
                </a:rPr>
                <a:t>vertical position</a:t>
              </a:r>
            </a:p>
            <a:p>
              <a:pPr eaLnBrk="1" hangingPunct="1">
                <a:spcBef>
                  <a:spcPct val="0"/>
                </a:spcBef>
                <a:buClrTx/>
                <a:buSzTx/>
                <a:buFontTx/>
                <a:buNone/>
              </a:pPr>
              <a:r>
                <a:rPr lang="en-US" altLang="en-US" sz="3000">
                  <a:latin typeface="Rockwell" panose="02060603020205020403" pitchFamily="18" charset="0"/>
                  <a:sym typeface="Rockwell" panose="02060603020205020403" pitchFamily="18" charset="0"/>
                </a:rPr>
                <a:t>horizontal position</a:t>
              </a:r>
            </a:p>
            <a:p>
              <a:pPr eaLnBrk="1" hangingPunct="1">
                <a:spcBef>
                  <a:spcPct val="0"/>
                </a:spcBef>
                <a:buClrTx/>
                <a:buSzTx/>
                <a:buFontTx/>
                <a:buNone/>
              </a:pPr>
              <a:endParaRPr lang="en-US" altLang="en-US" sz="3000">
                <a:latin typeface="Rockwell" panose="02060603020205020403" pitchFamily="18" charset="0"/>
                <a:sym typeface="Rockwell" panose="02060603020205020403" pitchFamily="18" charset="0"/>
              </a:endParaRPr>
            </a:p>
          </p:txBody>
        </p:sp>
        <p:sp>
          <p:nvSpPr>
            <p:cNvPr id="2" name="Rectangle 9">
              <a:extLst>
                <a:ext uri="{FF2B5EF4-FFF2-40B4-BE49-F238E27FC236}">
                  <a16:creationId xmlns:a16="http://schemas.microsoft.com/office/drawing/2014/main" id="{753B1955-EF96-468F-92C8-303A2B5392CC}"/>
                </a:ext>
              </a:extLst>
            </p:cNvPr>
            <p:cNvSpPr>
              <a:spLocks/>
            </p:cNvSpPr>
            <p:nvPr/>
          </p:nvSpPr>
          <p:spPr bwMode="auto">
            <a:xfrm>
              <a:off x="0" y="1616"/>
              <a:ext cx="1302"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spcBef>
                  <a:spcPts val="1000"/>
                </a:spcBef>
                <a:buClr>
                  <a:srgbClr val="000000"/>
                </a:buClr>
                <a:buSzPct val="100000"/>
                <a:buFont typeface="Gill Sans" charset="0"/>
                <a:buChar char="•"/>
                <a:defRPr sz="4000">
                  <a:solidFill>
                    <a:schemeClr val="tx1"/>
                  </a:solidFill>
                  <a:latin typeface="Gill Sans" charset="0"/>
                  <a:cs typeface="ヒラギノ角ゴ ProN W3" charset="0"/>
                  <a:sym typeface="Gill Sans" charset="0"/>
                </a:defRPr>
              </a:lvl1pPr>
              <a:lvl2pPr marL="704850" indent="-285750">
                <a:spcBef>
                  <a:spcPts val="900"/>
                </a:spcBef>
                <a:buClr>
                  <a:srgbClr val="000000"/>
                </a:buClr>
                <a:buSzPct val="100000"/>
                <a:buFont typeface="Gill Sans" charset="0"/>
                <a:buChar char="–"/>
                <a:defRPr sz="3400">
                  <a:solidFill>
                    <a:schemeClr val="tx1"/>
                  </a:solidFill>
                  <a:latin typeface="Gill Sans" charset="0"/>
                  <a:cs typeface="ヒラギノ角ゴ ProN W3" charset="0"/>
                  <a:sym typeface="Gill Sans" charset="0"/>
                </a:defRPr>
              </a:lvl2pPr>
              <a:lvl3pPr marL="1104900" indent="-228600">
                <a:spcBef>
                  <a:spcPts val="8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3pPr>
              <a:lvl4pPr marL="15621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4pPr>
              <a:lvl5pPr marL="20193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4765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29337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3909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38481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eaLnBrk="1" hangingPunct="1">
                <a:spcBef>
                  <a:spcPct val="0"/>
                </a:spcBef>
                <a:buClrTx/>
                <a:buSzTx/>
                <a:buFontTx/>
                <a:buNone/>
              </a:pPr>
              <a:r>
                <a:rPr lang="en-US" altLang="en-US" sz="3000">
                  <a:latin typeface="Rockwell" panose="02060603020205020403" pitchFamily="18" charset="0"/>
                  <a:sym typeface="Rockwell" panose="02060603020205020403" pitchFamily="18" charset="0"/>
                </a:rPr>
                <a:t>mark: point</a:t>
              </a:r>
            </a:p>
          </p:txBody>
        </p:sp>
      </p:grpSp>
      <p:grpSp>
        <p:nvGrpSpPr>
          <p:cNvPr id="40973" name="Group 13">
            <a:extLst>
              <a:ext uri="{FF2B5EF4-FFF2-40B4-BE49-F238E27FC236}">
                <a16:creationId xmlns:a16="http://schemas.microsoft.com/office/drawing/2014/main" id="{86040ED3-B74C-49F0-A9CD-A1E89AB63F31}"/>
              </a:ext>
            </a:extLst>
          </p:cNvPr>
          <p:cNvGrpSpPr>
            <a:grpSpLocks/>
          </p:cNvGrpSpPr>
          <p:nvPr/>
        </p:nvGrpSpPr>
        <p:grpSpPr bwMode="auto">
          <a:xfrm>
            <a:off x="8610600" y="5473700"/>
            <a:ext cx="3359150" cy="3086100"/>
            <a:chOff x="0" y="0"/>
            <a:chExt cx="2116" cy="1944"/>
          </a:xfrm>
        </p:grpSpPr>
        <p:sp>
          <p:nvSpPr>
            <p:cNvPr id="3" name="Rectangle 11">
              <a:extLst>
                <a:ext uri="{FF2B5EF4-FFF2-40B4-BE49-F238E27FC236}">
                  <a16:creationId xmlns:a16="http://schemas.microsoft.com/office/drawing/2014/main" id="{32B8E89C-EE0A-4BC2-81F8-595F8F4AA62A}"/>
                </a:ext>
              </a:extLst>
            </p:cNvPr>
            <p:cNvSpPr>
              <a:spLocks/>
            </p:cNvSpPr>
            <p:nvPr/>
          </p:nvSpPr>
          <p:spPr bwMode="auto">
            <a:xfrm>
              <a:off x="16" y="0"/>
              <a:ext cx="2100" cy="1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spcBef>
                  <a:spcPts val="1000"/>
                </a:spcBef>
                <a:buClr>
                  <a:srgbClr val="000000"/>
                </a:buClr>
                <a:buSzPct val="100000"/>
                <a:buFont typeface="Gill Sans" charset="0"/>
                <a:buChar char="•"/>
                <a:defRPr sz="4000">
                  <a:solidFill>
                    <a:schemeClr val="tx1"/>
                  </a:solidFill>
                  <a:latin typeface="Gill Sans" charset="0"/>
                  <a:cs typeface="ヒラギノ角ゴ ProN W3" charset="0"/>
                  <a:sym typeface="Gill Sans" charset="0"/>
                </a:defRPr>
              </a:lvl1pPr>
              <a:lvl2pPr marL="704850" indent="-285750">
                <a:spcBef>
                  <a:spcPts val="900"/>
                </a:spcBef>
                <a:buClr>
                  <a:srgbClr val="000000"/>
                </a:buClr>
                <a:buSzPct val="100000"/>
                <a:buFont typeface="Gill Sans" charset="0"/>
                <a:buChar char="–"/>
                <a:defRPr sz="3400">
                  <a:solidFill>
                    <a:schemeClr val="tx1"/>
                  </a:solidFill>
                  <a:latin typeface="Gill Sans" charset="0"/>
                  <a:cs typeface="ヒラギノ角ゴ ProN W3" charset="0"/>
                  <a:sym typeface="Gill Sans" charset="0"/>
                </a:defRPr>
              </a:lvl2pPr>
              <a:lvl3pPr marL="1104900" indent="-228600">
                <a:spcBef>
                  <a:spcPts val="8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3pPr>
              <a:lvl4pPr marL="15621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4pPr>
              <a:lvl5pPr marL="20193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4765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29337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3909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38481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eaLnBrk="1" hangingPunct="1">
                <a:spcBef>
                  <a:spcPct val="0"/>
                </a:spcBef>
                <a:buClrTx/>
                <a:buSzTx/>
                <a:buFontTx/>
                <a:buNone/>
              </a:pPr>
              <a:r>
                <a:rPr lang="en-US" altLang="en-US" sz="3000">
                  <a:latin typeface="Rockwell" panose="02060603020205020403" pitchFamily="18" charset="0"/>
                  <a:sym typeface="Rockwell" panose="02060603020205020403" pitchFamily="18" charset="0"/>
                </a:rPr>
                <a:t>3: </a:t>
              </a:r>
              <a:br>
                <a:rPr lang="en-US" altLang="en-US" sz="3000">
                  <a:latin typeface="Rockwell" panose="02060603020205020403" pitchFamily="18" charset="0"/>
                  <a:sym typeface="Rockwell" panose="02060603020205020403" pitchFamily="18" charset="0"/>
                </a:rPr>
              </a:br>
              <a:r>
                <a:rPr lang="en-US" altLang="en-US" sz="3000">
                  <a:latin typeface="Rockwell" panose="02060603020205020403" pitchFamily="18" charset="0"/>
                  <a:sym typeface="Rockwell" panose="02060603020205020403" pitchFamily="18" charset="0"/>
                </a:rPr>
                <a:t>vertical position</a:t>
              </a:r>
            </a:p>
            <a:p>
              <a:pPr eaLnBrk="1" hangingPunct="1">
                <a:spcBef>
                  <a:spcPct val="0"/>
                </a:spcBef>
                <a:buClrTx/>
                <a:buSzTx/>
                <a:buFontTx/>
                <a:buNone/>
              </a:pPr>
              <a:r>
                <a:rPr lang="en-US" altLang="en-US" sz="3000">
                  <a:latin typeface="Rockwell" panose="02060603020205020403" pitchFamily="18" charset="0"/>
                  <a:sym typeface="Rockwell" panose="02060603020205020403" pitchFamily="18" charset="0"/>
                </a:rPr>
                <a:t>horizontal position</a:t>
              </a:r>
            </a:p>
            <a:p>
              <a:pPr eaLnBrk="1" hangingPunct="1">
                <a:spcBef>
                  <a:spcPct val="0"/>
                </a:spcBef>
                <a:buClrTx/>
                <a:buSzTx/>
                <a:buFontTx/>
                <a:buNone/>
              </a:pPr>
              <a:r>
                <a:rPr lang="en-US" altLang="en-US" sz="3000">
                  <a:latin typeface="Rockwell" panose="02060603020205020403" pitchFamily="18" charset="0"/>
                  <a:sym typeface="Rockwell" panose="02060603020205020403" pitchFamily="18" charset="0"/>
                </a:rPr>
                <a:t>color hue</a:t>
              </a:r>
            </a:p>
          </p:txBody>
        </p:sp>
        <p:sp>
          <p:nvSpPr>
            <p:cNvPr id="40974" name="Rectangle 12">
              <a:extLst>
                <a:ext uri="{FF2B5EF4-FFF2-40B4-BE49-F238E27FC236}">
                  <a16:creationId xmlns:a16="http://schemas.microsoft.com/office/drawing/2014/main" id="{109EF1FB-66D6-49B9-94A1-678E39937375}"/>
                </a:ext>
              </a:extLst>
            </p:cNvPr>
            <p:cNvSpPr>
              <a:spLocks/>
            </p:cNvSpPr>
            <p:nvPr/>
          </p:nvSpPr>
          <p:spPr bwMode="auto">
            <a:xfrm>
              <a:off x="0" y="1616"/>
              <a:ext cx="1302"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spcBef>
                  <a:spcPts val="1000"/>
                </a:spcBef>
                <a:buClr>
                  <a:srgbClr val="000000"/>
                </a:buClr>
                <a:buSzPct val="100000"/>
                <a:buFont typeface="Gill Sans" charset="0"/>
                <a:buChar char="•"/>
                <a:defRPr sz="4000">
                  <a:solidFill>
                    <a:schemeClr val="tx1"/>
                  </a:solidFill>
                  <a:latin typeface="Gill Sans" charset="0"/>
                  <a:cs typeface="ヒラギノ角ゴ ProN W3" charset="0"/>
                  <a:sym typeface="Gill Sans" charset="0"/>
                </a:defRPr>
              </a:lvl1pPr>
              <a:lvl2pPr marL="704850" indent="-285750">
                <a:spcBef>
                  <a:spcPts val="900"/>
                </a:spcBef>
                <a:buClr>
                  <a:srgbClr val="000000"/>
                </a:buClr>
                <a:buSzPct val="100000"/>
                <a:buFont typeface="Gill Sans" charset="0"/>
                <a:buChar char="–"/>
                <a:defRPr sz="3400">
                  <a:solidFill>
                    <a:schemeClr val="tx1"/>
                  </a:solidFill>
                  <a:latin typeface="Gill Sans" charset="0"/>
                  <a:cs typeface="ヒラギノ角ゴ ProN W3" charset="0"/>
                  <a:sym typeface="Gill Sans" charset="0"/>
                </a:defRPr>
              </a:lvl2pPr>
              <a:lvl3pPr marL="1104900" indent="-228600">
                <a:spcBef>
                  <a:spcPts val="8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3pPr>
              <a:lvl4pPr marL="15621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4pPr>
              <a:lvl5pPr marL="20193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4765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29337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3909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38481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eaLnBrk="1" hangingPunct="1">
                <a:spcBef>
                  <a:spcPct val="0"/>
                </a:spcBef>
                <a:buClrTx/>
                <a:buSzTx/>
                <a:buFontTx/>
                <a:buNone/>
              </a:pPr>
              <a:r>
                <a:rPr lang="en-US" altLang="en-US" sz="3000">
                  <a:latin typeface="Rockwell" panose="02060603020205020403" pitchFamily="18" charset="0"/>
                  <a:sym typeface="Rockwell" panose="02060603020205020403" pitchFamily="18" charset="0"/>
                </a:rPr>
                <a:t>mark: point</a:t>
              </a:r>
            </a:p>
          </p:txBody>
        </p:sp>
      </p:grpSp>
      <p:grpSp>
        <p:nvGrpSpPr>
          <p:cNvPr id="40976" name="Group 16">
            <a:extLst>
              <a:ext uri="{FF2B5EF4-FFF2-40B4-BE49-F238E27FC236}">
                <a16:creationId xmlns:a16="http://schemas.microsoft.com/office/drawing/2014/main" id="{948FBDFA-F2F7-4892-957C-A29552D6BC72}"/>
              </a:ext>
            </a:extLst>
          </p:cNvPr>
          <p:cNvGrpSpPr>
            <a:grpSpLocks/>
          </p:cNvGrpSpPr>
          <p:nvPr/>
        </p:nvGrpSpPr>
        <p:grpSpPr bwMode="auto">
          <a:xfrm>
            <a:off x="12306300" y="5473700"/>
            <a:ext cx="3333750" cy="3086100"/>
            <a:chOff x="0" y="0"/>
            <a:chExt cx="2100" cy="1944"/>
          </a:xfrm>
        </p:grpSpPr>
        <p:sp>
          <p:nvSpPr>
            <p:cNvPr id="40971" name="Rectangle 14">
              <a:extLst>
                <a:ext uri="{FF2B5EF4-FFF2-40B4-BE49-F238E27FC236}">
                  <a16:creationId xmlns:a16="http://schemas.microsoft.com/office/drawing/2014/main" id="{74B0E656-4C31-4FD2-9F17-C9ABE2680AA8}"/>
                </a:ext>
              </a:extLst>
            </p:cNvPr>
            <p:cNvSpPr>
              <a:spLocks/>
            </p:cNvSpPr>
            <p:nvPr/>
          </p:nvSpPr>
          <p:spPr bwMode="auto">
            <a:xfrm>
              <a:off x="0" y="0"/>
              <a:ext cx="2100" cy="1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spcBef>
                  <a:spcPts val="1000"/>
                </a:spcBef>
                <a:buClr>
                  <a:srgbClr val="000000"/>
                </a:buClr>
                <a:buSzPct val="100000"/>
                <a:buFont typeface="Gill Sans" charset="0"/>
                <a:buChar char="•"/>
                <a:defRPr sz="4000">
                  <a:solidFill>
                    <a:schemeClr val="tx1"/>
                  </a:solidFill>
                  <a:latin typeface="Gill Sans" charset="0"/>
                  <a:cs typeface="ヒラギノ角ゴ ProN W3" charset="0"/>
                  <a:sym typeface="Gill Sans" charset="0"/>
                </a:defRPr>
              </a:lvl1pPr>
              <a:lvl2pPr marL="704850" indent="-285750">
                <a:spcBef>
                  <a:spcPts val="900"/>
                </a:spcBef>
                <a:buClr>
                  <a:srgbClr val="000000"/>
                </a:buClr>
                <a:buSzPct val="100000"/>
                <a:buFont typeface="Gill Sans" charset="0"/>
                <a:buChar char="–"/>
                <a:defRPr sz="3400">
                  <a:solidFill>
                    <a:schemeClr val="tx1"/>
                  </a:solidFill>
                  <a:latin typeface="Gill Sans" charset="0"/>
                  <a:cs typeface="ヒラギノ角ゴ ProN W3" charset="0"/>
                  <a:sym typeface="Gill Sans" charset="0"/>
                </a:defRPr>
              </a:lvl2pPr>
              <a:lvl3pPr marL="1104900" indent="-228600">
                <a:spcBef>
                  <a:spcPts val="8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3pPr>
              <a:lvl4pPr marL="15621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4pPr>
              <a:lvl5pPr marL="20193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4765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29337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3909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38481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eaLnBrk="1" hangingPunct="1">
                <a:spcBef>
                  <a:spcPct val="0"/>
                </a:spcBef>
                <a:buClrTx/>
                <a:buSzTx/>
                <a:buFontTx/>
                <a:buNone/>
              </a:pPr>
              <a:r>
                <a:rPr lang="en-US" altLang="en-US" sz="3000">
                  <a:latin typeface="Rockwell" panose="02060603020205020403" pitchFamily="18" charset="0"/>
                  <a:sym typeface="Rockwell" panose="02060603020205020403" pitchFamily="18" charset="0"/>
                </a:rPr>
                <a:t>4: </a:t>
              </a:r>
              <a:br>
                <a:rPr lang="en-US" altLang="en-US" sz="3000">
                  <a:latin typeface="Rockwell" panose="02060603020205020403" pitchFamily="18" charset="0"/>
                  <a:sym typeface="Rockwell" panose="02060603020205020403" pitchFamily="18" charset="0"/>
                </a:rPr>
              </a:br>
              <a:r>
                <a:rPr lang="en-US" altLang="en-US" sz="3000">
                  <a:latin typeface="Rockwell" panose="02060603020205020403" pitchFamily="18" charset="0"/>
                  <a:sym typeface="Rockwell" panose="02060603020205020403" pitchFamily="18" charset="0"/>
                </a:rPr>
                <a:t>vertical position</a:t>
              </a:r>
            </a:p>
            <a:p>
              <a:pPr eaLnBrk="1" hangingPunct="1">
                <a:spcBef>
                  <a:spcPct val="0"/>
                </a:spcBef>
                <a:buClrTx/>
                <a:buSzTx/>
                <a:buFontTx/>
                <a:buNone/>
              </a:pPr>
              <a:r>
                <a:rPr lang="en-US" altLang="en-US" sz="3000">
                  <a:latin typeface="Rockwell" panose="02060603020205020403" pitchFamily="18" charset="0"/>
                  <a:sym typeface="Rockwell" panose="02060603020205020403" pitchFamily="18" charset="0"/>
                </a:rPr>
                <a:t>horizontal position</a:t>
              </a:r>
            </a:p>
            <a:p>
              <a:pPr eaLnBrk="1" hangingPunct="1">
                <a:spcBef>
                  <a:spcPct val="0"/>
                </a:spcBef>
                <a:buClrTx/>
                <a:buSzTx/>
                <a:buFontTx/>
                <a:buNone/>
              </a:pPr>
              <a:r>
                <a:rPr lang="en-US" altLang="en-US" sz="3000">
                  <a:latin typeface="Rockwell" panose="02060603020205020403" pitchFamily="18" charset="0"/>
                  <a:sym typeface="Rockwell" panose="02060603020205020403" pitchFamily="18" charset="0"/>
                </a:rPr>
                <a:t>color hue</a:t>
              </a:r>
            </a:p>
            <a:p>
              <a:pPr eaLnBrk="1" hangingPunct="1">
                <a:spcBef>
                  <a:spcPct val="0"/>
                </a:spcBef>
                <a:buClrTx/>
                <a:buSzTx/>
                <a:buFontTx/>
                <a:buNone/>
              </a:pPr>
              <a:r>
                <a:rPr lang="en-US" altLang="en-US" sz="3000">
                  <a:latin typeface="Rockwell" panose="02060603020205020403" pitchFamily="18" charset="0"/>
                  <a:sym typeface="Rockwell" panose="02060603020205020403" pitchFamily="18" charset="0"/>
                </a:rPr>
                <a:t>size (area)</a:t>
              </a:r>
            </a:p>
          </p:txBody>
        </p:sp>
        <p:sp>
          <p:nvSpPr>
            <p:cNvPr id="40972" name="Rectangle 15">
              <a:extLst>
                <a:ext uri="{FF2B5EF4-FFF2-40B4-BE49-F238E27FC236}">
                  <a16:creationId xmlns:a16="http://schemas.microsoft.com/office/drawing/2014/main" id="{569E6E89-2D18-4127-967C-C492CB9F3374}"/>
                </a:ext>
              </a:extLst>
            </p:cNvPr>
            <p:cNvSpPr>
              <a:spLocks/>
            </p:cNvSpPr>
            <p:nvPr/>
          </p:nvSpPr>
          <p:spPr bwMode="auto">
            <a:xfrm>
              <a:off x="0" y="1616"/>
              <a:ext cx="1302"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spcBef>
                  <a:spcPts val="1000"/>
                </a:spcBef>
                <a:buClr>
                  <a:srgbClr val="000000"/>
                </a:buClr>
                <a:buSzPct val="100000"/>
                <a:buFont typeface="Gill Sans" charset="0"/>
                <a:buChar char="•"/>
                <a:defRPr sz="4000">
                  <a:solidFill>
                    <a:schemeClr val="tx1"/>
                  </a:solidFill>
                  <a:latin typeface="Gill Sans" charset="0"/>
                  <a:cs typeface="ヒラギノ角ゴ ProN W3" charset="0"/>
                  <a:sym typeface="Gill Sans" charset="0"/>
                </a:defRPr>
              </a:lvl1pPr>
              <a:lvl2pPr marL="704850" indent="-285750">
                <a:spcBef>
                  <a:spcPts val="900"/>
                </a:spcBef>
                <a:buClr>
                  <a:srgbClr val="000000"/>
                </a:buClr>
                <a:buSzPct val="100000"/>
                <a:buFont typeface="Gill Sans" charset="0"/>
                <a:buChar char="–"/>
                <a:defRPr sz="3400">
                  <a:solidFill>
                    <a:schemeClr val="tx1"/>
                  </a:solidFill>
                  <a:latin typeface="Gill Sans" charset="0"/>
                  <a:cs typeface="ヒラギノ角ゴ ProN W3" charset="0"/>
                  <a:sym typeface="Gill Sans" charset="0"/>
                </a:defRPr>
              </a:lvl2pPr>
              <a:lvl3pPr marL="1104900" indent="-228600">
                <a:spcBef>
                  <a:spcPts val="8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3pPr>
              <a:lvl4pPr marL="15621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4pPr>
              <a:lvl5pPr marL="20193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4765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29337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3909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38481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eaLnBrk="1" hangingPunct="1">
                <a:spcBef>
                  <a:spcPct val="0"/>
                </a:spcBef>
                <a:buClrTx/>
                <a:buSzTx/>
                <a:buFontTx/>
                <a:buNone/>
              </a:pPr>
              <a:r>
                <a:rPr lang="en-US" altLang="en-US" sz="3000">
                  <a:latin typeface="Rockwell" panose="02060603020205020403" pitchFamily="18" charset="0"/>
                  <a:sym typeface="Rockwell" panose="02060603020205020403" pitchFamily="18" charset="0"/>
                </a:rPr>
                <a:t>mark: point</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096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097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097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409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슬라이드 번호 개체 틀 3">
            <a:extLst>
              <a:ext uri="{FF2B5EF4-FFF2-40B4-BE49-F238E27FC236}">
                <a16:creationId xmlns:a16="http://schemas.microsoft.com/office/drawing/2014/main" id="{E8673B05-1B1C-49F1-8EF0-57F7219FCFD7}"/>
              </a:ext>
            </a:extLst>
          </p:cNvPr>
          <p:cNvSpPr>
            <a:spLocks noGrp="1"/>
          </p:cNvSpPr>
          <p:nvPr>
            <p:ph type="sldNum" sz="quarter" idx="10"/>
          </p:nvPr>
        </p:nvSpPr>
        <p:spPr>
          <a:noFill/>
        </p:spPr>
        <p:txBody>
          <a:bodyPr/>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algn="r"/>
            <a:fld id="{A16938FC-77D8-41BC-9980-F7F990152092}" type="slidenum">
              <a:rPr lang="en-US" altLang="en-US" sz="1400">
                <a:cs typeface="Gill Sans" charset="0"/>
              </a:rPr>
              <a:pPr algn="r"/>
              <a:t>24</a:t>
            </a:fld>
            <a:endParaRPr lang="en-US" altLang="en-US" sz="1400">
              <a:cs typeface="Gill Sans" charset="0"/>
            </a:endParaRPr>
          </a:p>
        </p:txBody>
      </p:sp>
      <p:sp>
        <p:nvSpPr>
          <p:cNvPr id="41987" name="Rectangle 1">
            <a:extLst>
              <a:ext uri="{FF2B5EF4-FFF2-40B4-BE49-F238E27FC236}">
                <a16:creationId xmlns:a16="http://schemas.microsoft.com/office/drawing/2014/main" id="{9EB2DB07-5FBD-4BB8-92BB-362998F6526B}"/>
              </a:ext>
            </a:extLst>
          </p:cNvPr>
          <p:cNvSpPr>
            <a:spLocks noChangeArrowheads="1"/>
          </p:cNvSpPr>
          <p:nvPr>
            <p:ph type="title"/>
          </p:nvPr>
        </p:nvSpPr>
        <p:spPr/>
        <p:txBody>
          <a:bodyPr/>
          <a:lstStyle/>
          <a:p>
            <a:pPr eaLnBrk="1" hangingPunct="1"/>
            <a:r>
              <a:rPr lang="en-US" altLang="en-US">
                <a:solidFill>
                  <a:srgbClr val="B03D22"/>
                </a:solidFill>
              </a:rPr>
              <a:t>Channels: Expressiveness types and effectiveness rankings</a:t>
            </a:r>
          </a:p>
        </p:txBody>
      </p:sp>
      <p:pic>
        <p:nvPicPr>
          <p:cNvPr id="41988" name="Picture 2">
            <a:extLst>
              <a:ext uri="{FF2B5EF4-FFF2-40B4-BE49-F238E27FC236}">
                <a16:creationId xmlns:a16="http://schemas.microsoft.com/office/drawing/2014/main" id="{B18CD2D2-6358-400C-A5AA-861344E9EC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6514"/>
          <a:stretch>
            <a:fillRect/>
          </a:stretch>
        </p:blipFill>
        <p:spPr bwMode="auto">
          <a:xfrm>
            <a:off x="447675" y="1104900"/>
            <a:ext cx="12606338" cy="790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41989" name="Rectangle 3">
            <a:extLst>
              <a:ext uri="{FF2B5EF4-FFF2-40B4-BE49-F238E27FC236}">
                <a16:creationId xmlns:a16="http://schemas.microsoft.com/office/drawing/2014/main" id="{5A5C0C65-8255-48DA-9A0F-E0791CDBB43F}"/>
              </a:ext>
            </a:extLst>
          </p:cNvPr>
          <p:cNvSpPr>
            <a:spLocks/>
          </p:cNvSpPr>
          <p:nvPr/>
        </p:nvSpPr>
        <p:spPr bwMode="auto">
          <a:xfrm>
            <a:off x="2641600" y="292100"/>
            <a:ext cx="11607800" cy="1130300"/>
          </a:xfrm>
          <a:prstGeom prst="rect">
            <a:avLst/>
          </a:prstGeom>
          <a:solidFill>
            <a:schemeClr val="accent1"/>
          </a:solidFill>
          <a:ln>
            <a:noFill/>
          </a:ln>
          <a:extLst>
            <a:ext uri="{91240B29-F687-4F45-9708-019B960494DF}">
              <a14:hiddenLine xmlns:a14="http://schemas.microsoft.com/office/drawing/2010/main" w="25400">
                <a:solidFill>
                  <a:schemeClr val="tx1"/>
                </a:solidFill>
                <a:miter lim="800000"/>
                <a:headEnd/>
                <a:tailEnd/>
              </a14:hiddenLine>
            </a:ext>
          </a:extLst>
        </p:spPr>
        <p:txBody>
          <a:bodyPr lIns="0" tIns="0" rIns="0" bIns="0"/>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eaLnBrk="1" hangingPunct="1"/>
            <a:endParaRPr lang="ko-KR" altLang="ko-KR"/>
          </a:p>
        </p:txBody>
      </p:sp>
      <p:sp>
        <p:nvSpPr>
          <p:cNvPr id="41990" name="Rectangle 4">
            <a:extLst>
              <a:ext uri="{FF2B5EF4-FFF2-40B4-BE49-F238E27FC236}">
                <a16:creationId xmlns:a16="http://schemas.microsoft.com/office/drawing/2014/main" id="{5A521CAF-2952-49A3-A1A2-379317689C80}"/>
              </a:ext>
            </a:extLst>
          </p:cNvPr>
          <p:cNvSpPr>
            <a:spLocks/>
          </p:cNvSpPr>
          <p:nvPr/>
        </p:nvSpPr>
        <p:spPr bwMode="auto">
          <a:xfrm>
            <a:off x="241300" y="901700"/>
            <a:ext cx="3759200" cy="546100"/>
          </a:xfrm>
          <a:prstGeom prst="rect">
            <a:avLst/>
          </a:prstGeom>
          <a:solidFill>
            <a:schemeClr val="accent1"/>
          </a:solidFill>
          <a:ln>
            <a:noFill/>
          </a:ln>
          <a:extLst>
            <a:ext uri="{91240B29-F687-4F45-9708-019B960494DF}">
              <a14:hiddenLine xmlns:a14="http://schemas.microsoft.com/office/drawing/2010/main" w="25400">
                <a:solidFill>
                  <a:schemeClr val="tx1"/>
                </a:solidFill>
                <a:miter lim="800000"/>
                <a:headEnd/>
                <a:tailEnd/>
              </a14:hiddenLine>
            </a:ext>
          </a:extLst>
        </p:spPr>
        <p:txBody>
          <a:bodyPr lIns="0" tIns="0" rIns="0" bIns="0"/>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eaLnBrk="1" hangingPunct="1"/>
            <a:endParaRPr lang="ko-KR" altLang="ko-KR"/>
          </a:p>
        </p:txBody>
      </p:sp>
      <p:sp>
        <p:nvSpPr>
          <p:cNvPr id="41991" name="Rectangle 5">
            <a:extLst>
              <a:ext uri="{FF2B5EF4-FFF2-40B4-BE49-F238E27FC236}">
                <a16:creationId xmlns:a16="http://schemas.microsoft.com/office/drawing/2014/main" id="{AC65C805-D64B-44DD-8E3E-1940433BD914}"/>
              </a:ext>
            </a:extLst>
          </p:cNvPr>
          <p:cNvSpPr>
            <a:spLocks/>
          </p:cNvSpPr>
          <p:nvPr/>
        </p:nvSpPr>
        <p:spPr bwMode="auto">
          <a:xfrm>
            <a:off x="6769100" y="1524000"/>
            <a:ext cx="609600" cy="7658100"/>
          </a:xfrm>
          <a:prstGeom prst="rect">
            <a:avLst/>
          </a:prstGeom>
          <a:solidFill>
            <a:schemeClr val="accent1"/>
          </a:solidFill>
          <a:ln>
            <a:noFill/>
          </a:ln>
          <a:extLst>
            <a:ext uri="{91240B29-F687-4F45-9708-019B960494DF}">
              <a14:hiddenLine xmlns:a14="http://schemas.microsoft.com/office/drawing/2010/main" w="25400">
                <a:solidFill>
                  <a:schemeClr val="tx1"/>
                </a:solidFill>
                <a:miter lim="800000"/>
                <a:headEnd/>
                <a:tailEnd/>
              </a14:hiddenLine>
            </a:ext>
          </a:extLst>
        </p:spPr>
        <p:txBody>
          <a:bodyPr lIns="0" tIns="0" rIns="0" bIns="0"/>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eaLnBrk="1" hangingPunct="1"/>
            <a:endParaRPr lang="ko-KR" altLang="ko-K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슬라이드 번호 개체 틀 3">
            <a:extLst>
              <a:ext uri="{FF2B5EF4-FFF2-40B4-BE49-F238E27FC236}">
                <a16:creationId xmlns:a16="http://schemas.microsoft.com/office/drawing/2014/main" id="{783D4FE3-88C1-4DD0-9AC0-BD225D89A9AD}"/>
              </a:ext>
            </a:extLst>
          </p:cNvPr>
          <p:cNvSpPr>
            <a:spLocks noGrp="1"/>
          </p:cNvSpPr>
          <p:nvPr>
            <p:ph type="sldNum" sz="quarter" idx="10"/>
          </p:nvPr>
        </p:nvSpPr>
        <p:spPr>
          <a:noFill/>
        </p:spPr>
        <p:txBody>
          <a:bodyPr/>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algn="r"/>
            <a:fld id="{16E21508-65B5-4453-82B1-3409B0E3B603}" type="slidenum">
              <a:rPr lang="en-US" altLang="en-US" sz="1400">
                <a:cs typeface="Gill Sans" charset="0"/>
              </a:rPr>
              <a:pPr algn="r"/>
              <a:t>25</a:t>
            </a:fld>
            <a:endParaRPr lang="en-US" altLang="en-US" sz="1400">
              <a:cs typeface="Gill Sans" charset="0"/>
            </a:endParaRPr>
          </a:p>
        </p:txBody>
      </p:sp>
      <p:sp>
        <p:nvSpPr>
          <p:cNvPr id="43011" name="Rectangle 1">
            <a:extLst>
              <a:ext uri="{FF2B5EF4-FFF2-40B4-BE49-F238E27FC236}">
                <a16:creationId xmlns:a16="http://schemas.microsoft.com/office/drawing/2014/main" id="{9C08EEC7-AA4A-4EC2-B175-EC01601B99C0}"/>
              </a:ext>
            </a:extLst>
          </p:cNvPr>
          <p:cNvSpPr>
            <a:spLocks noChangeArrowheads="1"/>
          </p:cNvSpPr>
          <p:nvPr>
            <p:ph type="title"/>
          </p:nvPr>
        </p:nvSpPr>
        <p:spPr/>
        <p:txBody>
          <a:bodyPr/>
          <a:lstStyle/>
          <a:p>
            <a:pPr eaLnBrk="1" hangingPunct="1"/>
            <a:r>
              <a:rPr lang="en-US" altLang="en-US">
                <a:solidFill>
                  <a:srgbClr val="B03D22"/>
                </a:solidFill>
              </a:rPr>
              <a:t>Channels: Matching Types</a:t>
            </a:r>
          </a:p>
        </p:txBody>
      </p:sp>
      <p:pic>
        <p:nvPicPr>
          <p:cNvPr id="43012" name="Picture 2">
            <a:extLst>
              <a:ext uri="{FF2B5EF4-FFF2-40B4-BE49-F238E27FC236}">
                <a16:creationId xmlns:a16="http://schemas.microsoft.com/office/drawing/2014/main" id="{5B025986-4B68-4E38-A073-10C62CB035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6514"/>
          <a:stretch>
            <a:fillRect/>
          </a:stretch>
        </p:blipFill>
        <p:spPr bwMode="auto">
          <a:xfrm>
            <a:off x="447675" y="1104900"/>
            <a:ext cx="12606338" cy="790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43013" name="Rectangle 3">
            <a:extLst>
              <a:ext uri="{FF2B5EF4-FFF2-40B4-BE49-F238E27FC236}">
                <a16:creationId xmlns:a16="http://schemas.microsoft.com/office/drawing/2014/main" id="{CEA93919-6FB8-4EAE-99B1-AABE3946C8F0}"/>
              </a:ext>
            </a:extLst>
          </p:cNvPr>
          <p:cNvSpPr>
            <a:spLocks/>
          </p:cNvSpPr>
          <p:nvPr/>
        </p:nvSpPr>
        <p:spPr bwMode="auto">
          <a:xfrm>
            <a:off x="8318500" y="4953000"/>
            <a:ext cx="8039100" cy="774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42900" indent="-342900"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algn="l" eaLnBrk="1" hangingPunct="1">
              <a:spcBef>
                <a:spcPts val="1013"/>
              </a:spcBef>
              <a:buSzPct val="100000"/>
              <a:buFont typeface="Gill Sans" charset="0"/>
              <a:buChar char="•"/>
            </a:pPr>
            <a:r>
              <a:rPr lang="en-US" altLang="en-US" sz="4000">
                <a:cs typeface="Gill Sans" charset="0"/>
              </a:rPr>
              <a:t>expressiveness principle</a:t>
            </a:r>
          </a:p>
          <a:p>
            <a:pPr algn="l" eaLnBrk="1" hangingPunct="1">
              <a:spcBef>
                <a:spcPts val="888"/>
              </a:spcBef>
              <a:buSzPct val="100000"/>
              <a:buFont typeface="Gill Sans" charset="0"/>
              <a:buChar char="–"/>
            </a:pPr>
            <a:r>
              <a:rPr lang="en-US" altLang="en-US" sz="3400">
                <a:cs typeface="Gill Sans" charset="0"/>
              </a:rPr>
              <a:t>match channel and data characteristics</a:t>
            </a:r>
          </a:p>
          <a:p>
            <a:pPr algn="l" eaLnBrk="1" hangingPunct="1">
              <a:spcBef>
                <a:spcPts val="888"/>
              </a:spcBef>
            </a:pPr>
            <a:endParaRPr lang="en-US" altLang="en-US" sz="3400">
              <a:cs typeface="Gill Sans" charset="0"/>
            </a:endParaRPr>
          </a:p>
        </p:txBody>
      </p:sp>
      <p:sp>
        <p:nvSpPr>
          <p:cNvPr id="43014" name="Rectangle 4">
            <a:extLst>
              <a:ext uri="{FF2B5EF4-FFF2-40B4-BE49-F238E27FC236}">
                <a16:creationId xmlns:a16="http://schemas.microsoft.com/office/drawing/2014/main" id="{10DC26D9-AA62-45F2-93E9-D7B3DA26F159}"/>
              </a:ext>
            </a:extLst>
          </p:cNvPr>
          <p:cNvSpPr>
            <a:spLocks/>
          </p:cNvSpPr>
          <p:nvPr/>
        </p:nvSpPr>
        <p:spPr bwMode="auto">
          <a:xfrm>
            <a:off x="6667500" y="1397000"/>
            <a:ext cx="723900" cy="7721600"/>
          </a:xfrm>
          <a:prstGeom prst="rect">
            <a:avLst/>
          </a:prstGeom>
          <a:solidFill>
            <a:schemeClr val="accent1"/>
          </a:solidFill>
          <a:ln>
            <a:noFill/>
          </a:ln>
          <a:extLst>
            <a:ext uri="{91240B29-F687-4F45-9708-019B960494DF}">
              <a14:hiddenLine xmlns:a14="http://schemas.microsoft.com/office/drawing/2010/main" w="25400">
                <a:solidFill>
                  <a:schemeClr val="tx1"/>
                </a:solidFill>
                <a:miter lim="800000"/>
                <a:headEnd/>
                <a:tailEnd/>
              </a14:hiddenLine>
            </a:ext>
          </a:extLst>
        </p:spPr>
        <p:txBody>
          <a:bodyPr lIns="0" tIns="0" rIns="0" bIns="0"/>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eaLnBrk="1" hangingPunct="1"/>
            <a:endParaRPr lang="ko-KR" altLang="ko-K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슬라이드 번호 개체 틀 3">
            <a:extLst>
              <a:ext uri="{FF2B5EF4-FFF2-40B4-BE49-F238E27FC236}">
                <a16:creationId xmlns:a16="http://schemas.microsoft.com/office/drawing/2014/main" id="{6B8F14F4-34AC-4764-BC2C-56F26EB08DE7}"/>
              </a:ext>
            </a:extLst>
          </p:cNvPr>
          <p:cNvSpPr>
            <a:spLocks noGrp="1"/>
          </p:cNvSpPr>
          <p:nvPr>
            <p:ph type="sldNum" sz="quarter" idx="10"/>
          </p:nvPr>
        </p:nvSpPr>
        <p:spPr>
          <a:noFill/>
        </p:spPr>
        <p:txBody>
          <a:bodyPr/>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algn="r"/>
            <a:fld id="{B4FA2D61-739C-42C2-833C-766367BB44EE}" type="slidenum">
              <a:rPr lang="en-US" altLang="en-US" sz="1400">
                <a:cs typeface="Gill Sans" charset="0"/>
              </a:rPr>
              <a:pPr algn="r"/>
              <a:t>26</a:t>
            </a:fld>
            <a:endParaRPr lang="en-US" altLang="en-US" sz="1400">
              <a:cs typeface="Gill Sans" charset="0"/>
            </a:endParaRPr>
          </a:p>
        </p:txBody>
      </p:sp>
      <p:sp>
        <p:nvSpPr>
          <p:cNvPr id="44035" name="Rectangle 1">
            <a:extLst>
              <a:ext uri="{FF2B5EF4-FFF2-40B4-BE49-F238E27FC236}">
                <a16:creationId xmlns:a16="http://schemas.microsoft.com/office/drawing/2014/main" id="{1D068C47-E1A5-4375-BAC4-A06F3D898460}"/>
              </a:ext>
            </a:extLst>
          </p:cNvPr>
          <p:cNvSpPr>
            <a:spLocks noChangeArrowheads="1"/>
          </p:cNvSpPr>
          <p:nvPr>
            <p:ph type="title"/>
          </p:nvPr>
        </p:nvSpPr>
        <p:spPr/>
        <p:txBody>
          <a:bodyPr/>
          <a:lstStyle/>
          <a:p>
            <a:pPr eaLnBrk="1" hangingPunct="1"/>
            <a:r>
              <a:rPr lang="en-US" altLang="en-US">
                <a:solidFill>
                  <a:srgbClr val="B03D22"/>
                </a:solidFill>
              </a:rPr>
              <a:t>Channels: Rankings</a:t>
            </a:r>
          </a:p>
        </p:txBody>
      </p:sp>
      <p:pic>
        <p:nvPicPr>
          <p:cNvPr id="44036" name="Picture 2">
            <a:extLst>
              <a:ext uri="{FF2B5EF4-FFF2-40B4-BE49-F238E27FC236}">
                <a16:creationId xmlns:a16="http://schemas.microsoft.com/office/drawing/2014/main" id="{48C8C644-5EA6-4F99-9319-026B7C5C25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6514"/>
          <a:stretch>
            <a:fillRect/>
          </a:stretch>
        </p:blipFill>
        <p:spPr bwMode="auto">
          <a:xfrm>
            <a:off x="447675" y="1104900"/>
            <a:ext cx="12606338" cy="790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44037" name="Rectangle 3">
            <a:extLst>
              <a:ext uri="{FF2B5EF4-FFF2-40B4-BE49-F238E27FC236}">
                <a16:creationId xmlns:a16="http://schemas.microsoft.com/office/drawing/2014/main" id="{33C7B649-706F-4A2D-9FA4-007C1DEFC594}"/>
              </a:ext>
            </a:extLst>
          </p:cNvPr>
          <p:cNvSpPr>
            <a:spLocks/>
          </p:cNvSpPr>
          <p:nvPr/>
        </p:nvSpPr>
        <p:spPr bwMode="auto">
          <a:xfrm>
            <a:off x="8318500" y="4953000"/>
            <a:ext cx="8039100" cy="774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42900" indent="-342900"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algn="l" eaLnBrk="1" hangingPunct="1">
              <a:spcBef>
                <a:spcPts val="1013"/>
              </a:spcBef>
              <a:buSzPct val="100000"/>
              <a:buFont typeface="Gill Sans" charset="0"/>
              <a:buChar char="•"/>
            </a:pPr>
            <a:r>
              <a:rPr lang="en-US" altLang="en-US" sz="4000">
                <a:cs typeface="Gill Sans" charset="0"/>
              </a:rPr>
              <a:t>expressiveness principle</a:t>
            </a:r>
          </a:p>
          <a:p>
            <a:pPr algn="l" eaLnBrk="1" hangingPunct="1">
              <a:spcBef>
                <a:spcPts val="888"/>
              </a:spcBef>
              <a:buSzPct val="100000"/>
              <a:buFont typeface="Gill Sans" charset="0"/>
              <a:buChar char="–"/>
            </a:pPr>
            <a:r>
              <a:rPr lang="en-US" altLang="en-US" sz="3400">
                <a:cs typeface="Gill Sans" charset="0"/>
              </a:rPr>
              <a:t>match channel and data characteristics</a:t>
            </a:r>
          </a:p>
          <a:p>
            <a:pPr algn="l" eaLnBrk="1" hangingPunct="1">
              <a:spcBef>
                <a:spcPts val="1013"/>
              </a:spcBef>
              <a:buSzPct val="100000"/>
              <a:buFont typeface="Gill Sans" charset="0"/>
              <a:buChar char="•"/>
            </a:pPr>
            <a:r>
              <a:rPr lang="en-US" altLang="en-US" sz="4000">
                <a:cs typeface="Gill Sans" charset="0"/>
              </a:rPr>
              <a:t>effectiveness principle</a:t>
            </a:r>
          </a:p>
          <a:p>
            <a:pPr algn="l" eaLnBrk="1" hangingPunct="1">
              <a:spcBef>
                <a:spcPts val="888"/>
              </a:spcBef>
              <a:buSzPct val="100000"/>
              <a:buFont typeface="Gill Sans" charset="0"/>
              <a:buChar char="–"/>
            </a:pPr>
            <a:r>
              <a:rPr lang="en-US" altLang="en-US" sz="3400">
                <a:cs typeface="Gill Sans" charset="0"/>
              </a:rPr>
              <a:t>encode most important attributes with highest ranked channels</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슬라이드 번호 개체 틀 3">
            <a:extLst>
              <a:ext uri="{FF2B5EF4-FFF2-40B4-BE49-F238E27FC236}">
                <a16:creationId xmlns:a16="http://schemas.microsoft.com/office/drawing/2014/main" id="{5D718231-6487-4AAB-8CEE-2818622DC7E8}"/>
              </a:ext>
            </a:extLst>
          </p:cNvPr>
          <p:cNvSpPr>
            <a:spLocks noGrp="1"/>
          </p:cNvSpPr>
          <p:nvPr>
            <p:ph type="sldNum" sz="quarter" idx="10"/>
          </p:nvPr>
        </p:nvSpPr>
        <p:spPr>
          <a:noFill/>
        </p:spPr>
        <p:txBody>
          <a:bodyPr/>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algn="r"/>
            <a:fld id="{BC51EFC0-1985-4CAE-AD36-D11A53DCC07A}" type="slidenum">
              <a:rPr lang="en-US" altLang="en-US" sz="1400">
                <a:cs typeface="Gill Sans" charset="0"/>
              </a:rPr>
              <a:pPr algn="r"/>
              <a:t>27</a:t>
            </a:fld>
            <a:endParaRPr lang="en-US" altLang="en-US" sz="1400">
              <a:cs typeface="Gill Sans" charset="0"/>
            </a:endParaRPr>
          </a:p>
        </p:txBody>
      </p:sp>
      <p:sp>
        <p:nvSpPr>
          <p:cNvPr id="45059" name="Line 1">
            <a:extLst>
              <a:ext uri="{FF2B5EF4-FFF2-40B4-BE49-F238E27FC236}">
                <a16:creationId xmlns:a16="http://schemas.microsoft.com/office/drawing/2014/main" id="{1B668427-B7C7-4E38-9068-0F03623068C7}"/>
              </a:ext>
            </a:extLst>
          </p:cNvPr>
          <p:cNvSpPr>
            <a:spLocks noChangeShapeType="1"/>
          </p:cNvSpPr>
          <p:nvPr/>
        </p:nvSpPr>
        <p:spPr bwMode="auto">
          <a:xfrm>
            <a:off x="4603750" y="1409700"/>
            <a:ext cx="3492500" cy="9525"/>
          </a:xfrm>
          <a:prstGeom prst="line">
            <a:avLst/>
          </a:prstGeom>
          <a:noFill/>
          <a:ln w="22225">
            <a:solidFill>
              <a:srgbClr val="178767"/>
            </a:solidFill>
            <a:miter lim="800000"/>
            <a:headEnd/>
            <a:tailEnd/>
          </a:ln>
          <a:extLst>
            <a:ext uri="{909E8E84-426E-40DD-AFC4-6F175D3DCCD1}">
              <a14:hiddenFill xmlns:a14="http://schemas.microsoft.com/office/drawing/2010/main">
                <a:noFill/>
              </a14:hiddenFill>
            </a:ext>
          </a:extLst>
        </p:spPr>
        <p:txBody>
          <a:bodyPr lIns="0" tIns="0" rIns="0" bIns="0"/>
          <a:lstStyle/>
          <a:p>
            <a:endParaRPr lang="ko-KR" altLang="en-US"/>
          </a:p>
        </p:txBody>
      </p:sp>
      <p:pic>
        <p:nvPicPr>
          <p:cNvPr id="45060" name="Picture 2">
            <a:extLst>
              <a:ext uri="{FF2B5EF4-FFF2-40B4-BE49-F238E27FC236}">
                <a16:creationId xmlns:a16="http://schemas.microsoft.com/office/drawing/2014/main" id="{5DAA6628-3650-4884-8A1A-C0704705A4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738" y="7075488"/>
            <a:ext cx="1554162" cy="152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45061" name="Picture 3">
            <a:extLst>
              <a:ext uri="{FF2B5EF4-FFF2-40B4-BE49-F238E27FC236}">
                <a16:creationId xmlns:a16="http://schemas.microsoft.com/office/drawing/2014/main" id="{9CA5F689-0BC9-4458-8F31-AF71E8A620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4527" r="63680" b="51619"/>
          <a:stretch>
            <a:fillRect/>
          </a:stretch>
        </p:blipFill>
        <p:spPr bwMode="auto">
          <a:xfrm>
            <a:off x="493713" y="990600"/>
            <a:ext cx="4103687" cy="457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45062" name="Picture 4">
            <a:extLst>
              <a:ext uri="{FF2B5EF4-FFF2-40B4-BE49-F238E27FC236}">
                <a16:creationId xmlns:a16="http://schemas.microsoft.com/office/drawing/2014/main" id="{6E432179-B690-46E4-BA31-BA7F48D544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9307" t="4268" b="35191"/>
          <a:stretch>
            <a:fillRect/>
          </a:stretch>
        </p:blipFill>
        <p:spPr bwMode="auto">
          <a:xfrm>
            <a:off x="9042400" y="990600"/>
            <a:ext cx="6729413" cy="619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45063" name="Picture 5">
            <a:extLst>
              <a:ext uri="{FF2B5EF4-FFF2-40B4-BE49-F238E27FC236}">
                <a16:creationId xmlns:a16="http://schemas.microsoft.com/office/drawing/2014/main" id="{8991EB4D-8F95-4578-8310-00A48863EA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95107"/>
          <a:stretch>
            <a:fillRect/>
          </a:stretch>
        </p:blipFill>
        <p:spPr bwMode="auto">
          <a:xfrm>
            <a:off x="520700" y="215900"/>
            <a:ext cx="15265400"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nvGrpSpPr>
          <p:cNvPr id="45064" name="Group 8">
            <a:extLst>
              <a:ext uri="{FF2B5EF4-FFF2-40B4-BE49-F238E27FC236}">
                <a16:creationId xmlns:a16="http://schemas.microsoft.com/office/drawing/2014/main" id="{7225100B-F56E-45EF-80CD-91DAAD03B160}"/>
              </a:ext>
            </a:extLst>
          </p:cNvPr>
          <p:cNvGrpSpPr>
            <a:grpSpLocks/>
          </p:cNvGrpSpPr>
          <p:nvPr/>
        </p:nvGrpSpPr>
        <p:grpSpPr bwMode="auto">
          <a:xfrm>
            <a:off x="228600" y="6096000"/>
            <a:ext cx="3435350" cy="2819400"/>
            <a:chOff x="0" y="0"/>
            <a:chExt cx="2164" cy="1776"/>
          </a:xfrm>
        </p:grpSpPr>
        <p:sp>
          <p:nvSpPr>
            <p:cNvPr id="45069" name="Rectangle 6">
              <a:extLst>
                <a:ext uri="{FF2B5EF4-FFF2-40B4-BE49-F238E27FC236}">
                  <a16:creationId xmlns:a16="http://schemas.microsoft.com/office/drawing/2014/main" id="{D4A13942-A141-491B-B02B-885EF4A9C92E}"/>
                </a:ext>
              </a:extLst>
            </p:cNvPr>
            <p:cNvSpPr>
              <a:spLocks/>
            </p:cNvSpPr>
            <p:nvPr/>
          </p:nvSpPr>
          <p:spPr bwMode="auto">
            <a:xfrm>
              <a:off x="0" y="0"/>
              <a:ext cx="2164" cy="1776"/>
            </a:xfrm>
            <a:prstGeom prst="rect">
              <a:avLst/>
            </a:prstGeom>
            <a:solidFill>
              <a:schemeClr val="accent1"/>
            </a:solidFill>
            <a:ln>
              <a:noFill/>
            </a:ln>
            <a:extLst>
              <a:ext uri="{91240B29-F687-4F45-9708-019B960494DF}">
                <a14:hiddenLine xmlns:a14="http://schemas.microsoft.com/office/drawing/2010/main" w="25400">
                  <a:solidFill>
                    <a:schemeClr val="tx1"/>
                  </a:solidFill>
                  <a:miter lim="800000"/>
                  <a:headEnd/>
                  <a:tailEnd/>
                </a14:hiddenLine>
              </a:ext>
            </a:extLst>
          </p:spPr>
          <p:txBody>
            <a:bodyPr lIns="0" tIns="0" rIns="0" bIns="0"/>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eaLnBrk="1" hangingPunct="1"/>
              <a:endParaRPr lang="ko-KR" altLang="ko-KR"/>
            </a:p>
          </p:txBody>
        </p:sp>
        <p:pic>
          <p:nvPicPr>
            <p:cNvPr id="45070" name="Picture 7">
              <a:extLst>
                <a:ext uri="{FF2B5EF4-FFF2-40B4-BE49-F238E27FC236}">
                  <a16:creationId xmlns:a16="http://schemas.microsoft.com/office/drawing/2014/main" id="{D7282A13-CA47-40B4-9F70-671AEA2C5E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 y="60"/>
              <a:ext cx="1727" cy="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pic>
        <p:nvPicPr>
          <p:cNvPr id="45065" name="Picture 9">
            <a:extLst>
              <a:ext uri="{FF2B5EF4-FFF2-40B4-BE49-F238E27FC236}">
                <a16:creationId xmlns:a16="http://schemas.microsoft.com/office/drawing/2014/main" id="{BECE10CF-CBD0-40C1-8293-47AB1AC56C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46172" r="59430"/>
          <a:stretch>
            <a:fillRect/>
          </a:stretch>
        </p:blipFill>
        <p:spPr bwMode="auto">
          <a:xfrm>
            <a:off x="4370388" y="1217613"/>
            <a:ext cx="4849812" cy="589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nvGrpSpPr>
          <p:cNvPr id="45068" name="Group 12">
            <a:extLst>
              <a:ext uri="{FF2B5EF4-FFF2-40B4-BE49-F238E27FC236}">
                <a16:creationId xmlns:a16="http://schemas.microsoft.com/office/drawing/2014/main" id="{824DE5C4-066E-43DE-AD30-9805874360F8}"/>
              </a:ext>
            </a:extLst>
          </p:cNvPr>
          <p:cNvGrpSpPr>
            <a:grpSpLocks/>
          </p:cNvGrpSpPr>
          <p:nvPr/>
        </p:nvGrpSpPr>
        <p:grpSpPr bwMode="auto">
          <a:xfrm>
            <a:off x="8801100" y="723900"/>
            <a:ext cx="7277100" cy="6197600"/>
            <a:chOff x="0" y="0"/>
            <a:chExt cx="4584" cy="3904"/>
          </a:xfrm>
        </p:grpSpPr>
        <p:sp>
          <p:nvSpPr>
            <p:cNvPr id="45067" name="Rectangle 10">
              <a:extLst>
                <a:ext uri="{FF2B5EF4-FFF2-40B4-BE49-F238E27FC236}">
                  <a16:creationId xmlns:a16="http://schemas.microsoft.com/office/drawing/2014/main" id="{E3685901-0175-48A4-A48A-555C86E1846D}"/>
                </a:ext>
              </a:extLst>
            </p:cNvPr>
            <p:cNvSpPr>
              <a:spLocks/>
            </p:cNvSpPr>
            <p:nvPr/>
          </p:nvSpPr>
          <p:spPr bwMode="auto">
            <a:xfrm>
              <a:off x="80" y="80"/>
              <a:ext cx="4424" cy="3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eaLnBrk="1" hangingPunct="1"/>
              <a:endParaRPr lang="ko-KR" altLang="ko-KR"/>
            </a:p>
          </p:txBody>
        </p:sp>
        <p:pic>
          <p:nvPicPr>
            <p:cNvPr id="2" name="Picture 11">
              <a:extLst>
                <a:ext uri="{FF2B5EF4-FFF2-40B4-BE49-F238E27FC236}">
                  <a16:creationId xmlns:a16="http://schemas.microsoft.com/office/drawing/2014/main" id="{FE2FE6C9-BEBD-47D5-9B59-D4200780E1EC}"/>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4584" cy="3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50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슬라이드 번호 개체 틀 3">
            <a:extLst>
              <a:ext uri="{FF2B5EF4-FFF2-40B4-BE49-F238E27FC236}">
                <a16:creationId xmlns:a16="http://schemas.microsoft.com/office/drawing/2014/main" id="{7DC186E4-9763-47BC-B24A-87679D27494A}"/>
              </a:ext>
            </a:extLst>
          </p:cNvPr>
          <p:cNvSpPr>
            <a:spLocks noGrp="1"/>
          </p:cNvSpPr>
          <p:nvPr>
            <p:ph type="sldNum" sz="quarter" idx="10"/>
          </p:nvPr>
        </p:nvSpPr>
        <p:spPr>
          <a:noFill/>
        </p:spPr>
        <p:txBody>
          <a:bodyPr/>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algn="r"/>
            <a:fld id="{C20CE303-25DF-4D6E-855D-1D74ED8236F2}" type="slidenum">
              <a:rPr lang="en-US" altLang="en-US" sz="1400">
                <a:cs typeface="Gill Sans" charset="0"/>
              </a:rPr>
              <a:pPr algn="r"/>
              <a:t>28</a:t>
            </a:fld>
            <a:endParaRPr lang="en-US" altLang="en-US" sz="1400">
              <a:cs typeface="Gill Sans" charset="0"/>
            </a:endParaRPr>
          </a:p>
        </p:txBody>
      </p:sp>
      <p:sp>
        <p:nvSpPr>
          <p:cNvPr id="46083" name="Rectangle 1">
            <a:extLst>
              <a:ext uri="{FF2B5EF4-FFF2-40B4-BE49-F238E27FC236}">
                <a16:creationId xmlns:a16="http://schemas.microsoft.com/office/drawing/2014/main" id="{0799DB67-B865-44BB-98C5-6D515E0A59DA}"/>
              </a:ext>
            </a:extLst>
          </p:cNvPr>
          <p:cNvSpPr>
            <a:spLocks noChangeArrowheads="1"/>
          </p:cNvSpPr>
          <p:nvPr>
            <p:ph type="title"/>
          </p:nvPr>
        </p:nvSpPr>
        <p:spPr/>
        <p:txBody>
          <a:bodyPr/>
          <a:lstStyle/>
          <a:p>
            <a:pPr eaLnBrk="1" hangingPunct="1"/>
            <a:r>
              <a:rPr lang="en-US" altLang="en-US"/>
              <a:t>How to handle complexity: 3 more strategies</a:t>
            </a:r>
          </a:p>
        </p:txBody>
      </p:sp>
      <p:pic>
        <p:nvPicPr>
          <p:cNvPr id="46084" name="Picture 2">
            <a:extLst>
              <a:ext uri="{FF2B5EF4-FFF2-40B4-BE49-F238E27FC236}">
                <a16:creationId xmlns:a16="http://schemas.microsoft.com/office/drawing/2014/main" id="{2BA80B33-DA9E-4705-B9CF-AFDB6CCC68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9438" t="4890" b="43681"/>
          <a:stretch>
            <a:fillRect/>
          </a:stretch>
        </p:blipFill>
        <p:spPr bwMode="auto">
          <a:xfrm>
            <a:off x="606425" y="1447800"/>
            <a:ext cx="9780588" cy="767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nvGrpSpPr>
          <p:cNvPr id="46085" name="Group 5">
            <a:extLst>
              <a:ext uri="{FF2B5EF4-FFF2-40B4-BE49-F238E27FC236}">
                <a16:creationId xmlns:a16="http://schemas.microsoft.com/office/drawing/2014/main" id="{0F190E35-7512-410B-BBC3-B24A134FA990}"/>
              </a:ext>
            </a:extLst>
          </p:cNvPr>
          <p:cNvGrpSpPr>
            <a:grpSpLocks/>
          </p:cNvGrpSpPr>
          <p:nvPr/>
        </p:nvGrpSpPr>
        <p:grpSpPr bwMode="auto">
          <a:xfrm>
            <a:off x="11823700" y="12700"/>
            <a:ext cx="4229100" cy="3619500"/>
            <a:chOff x="0" y="0"/>
            <a:chExt cx="2664" cy="2280"/>
          </a:xfrm>
        </p:grpSpPr>
        <p:pic>
          <p:nvPicPr>
            <p:cNvPr id="46087" name="Picture 3">
              <a:extLst>
                <a:ext uri="{FF2B5EF4-FFF2-40B4-BE49-F238E27FC236}">
                  <a16:creationId xmlns:a16="http://schemas.microsoft.com/office/drawing/2014/main" id="{082E8623-188C-4F9E-A8D0-41504F130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1211" t="31567" r="7182" b="56999"/>
            <a:stretch>
              <a:fillRect/>
            </a:stretch>
          </p:blipFill>
          <p:spPr bwMode="auto">
            <a:xfrm>
              <a:off x="0" y="912"/>
              <a:ext cx="2528" cy="1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46088" name="Rectangle 4">
              <a:extLst>
                <a:ext uri="{FF2B5EF4-FFF2-40B4-BE49-F238E27FC236}">
                  <a16:creationId xmlns:a16="http://schemas.microsoft.com/office/drawing/2014/main" id="{07B685D9-B6EF-4482-86F6-734E13119EE4}"/>
                </a:ext>
              </a:extLst>
            </p:cNvPr>
            <p:cNvSpPr>
              <a:spLocks/>
            </p:cNvSpPr>
            <p:nvPr/>
          </p:nvSpPr>
          <p:spPr bwMode="auto">
            <a:xfrm>
              <a:off x="56" y="0"/>
              <a:ext cx="2608" cy="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algn="l" eaLnBrk="1" hangingPunct="1"/>
              <a:r>
                <a:rPr lang="en-US" altLang="en-US" sz="4600">
                  <a:solidFill>
                    <a:srgbClr val="000080"/>
                  </a:solidFill>
                  <a:cs typeface="Gill Sans" charset="0"/>
                </a:rPr>
                <a:t>+ 1 previous</a:t>
              </a:r>
            </a:p>
          </p:txBody>
        </p:sp>
      </p:grpSp>
      <p:sp>
        <p:nvSpPr>
          <p:cNvPr id="46086" name="Rectangle 6">
            <a:extLst>
              <a:ext uri="{FF2B5EF4-FFF2-40B4-BE49-F238E27FC236}">
                <a16:creationId xmlns:a16="http://schemas.microsoft.com/office/drawing/2014/main" id="{93203685-DB46-4B03-8116-5EC3C6611101}"/>
              </a:ext>
            </a:extLst>
          </p:cNvPr>
          <p:cNvSpPr>
            <a:spLocks/>
          </p:cNvSpPr>
          <p:nvPr/>
        </p:nvSpPr>
        <p:spPr bwMode="auto">
          <a:xfrm>
            <a:off x="10744200" y="4216400"/>
            <a:ext cx="5257800"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42900" indent="-342900"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algn="l" eaLnBrk="1" hangingPunct="1">
              <a:spcBef>
                <a:spcPts val="1013"/>
              </a:spcBef>
              <a:buClr>
                <a:srgbClr val="000000"/>
              </a:buClr>
              <a:buSzPct val="100000"/>
              <a:buFont typeface="Gill Sans" charset="0"/>
              <a:buChar char="•"/>
            </a:pPr>
            <a:r>
              <a:rPr lang="en-US" altLang="en-US" sz="4000">
                <a:cs typeface="Gill Sans" charset="0"/>
              </a:rPr>
              <a:t>change view over time</a:t>
            </a:r>
          </a:p>
          <a:p>
            <a:pPr algn="l" eaLnBrk="1" hangingPunct="1">
              <a:spcBef>
                <a:spcPts val="1013"/>
              </a:spcBef>
              <a:buClr>
                <a:srgbClr val="000000"/>
              </a:buClr>
              <a:buSzPct val="100000"/>
              <a:buFont typeface="Gill Sans" charset="0"/>
              <a:buChar char="•"/>
            </a:pPr>
            <a:r>
              <a:rPr lang="en-US" altLang="en-US" sz="4000">
                <a:cs typeface="Gill Sans" charset="0"/>
              </a:rPr>
              <a:t>facet across multiple views</a:t>
            </a:r>
          </a:p>
          <a:p>
            <a:pPr algn="l" eaLnBrk="1" hangingPunct="1">
              <a:spcBef>
                <a:spcPts val="1013"/>
              </a:spcBef>
              <a:buClr>
                <a:srgbClr val="000000"/>
              </a:buClr>
              <a:buSzPct val="100000"/>
              <a:buFont typeface="Gill Sans" charset="0"/>
              <a:buChar char="•"/>
            </a:pPr>
            <a:r>
              <a:rPr lang="en-US" altLang="en-US" sz="4000">
                <a:cs typeface="Gill Sans" charset="0"/>
              </a:rPr>
              <a:t>reduce items/attributes within single view</a:t>
            </a:r>
          </a:p>
          <a:p>
            <a:pPr algn="l" eaLnBrk="1" hangingPunct="1">
              <a:spcBef>
                <a:spcPts val="1013"/>
              </a:spcBef>
              <a:buClr>
                <a:srgbClr val="000000"/>
              </a:buClr>
              <a:buSzPct val="100000"/>
              <a:buFont typeface="Gill Sans" charset="0"/>
              <a:buChar char="•"/>
            </a:pPr>
            <a:r>
              <a:rPr lang="en-US" altLang="en-US" sz="4000">
                <a:cs typeface="Gill Sans" charset="0"/>
              </a:rPr>
              <a:t>derive new data to show within view</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608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60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6"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슬라이드 번호 개체 틀 3">
            <a:extLst>
              <a:ext uri="{FF2B5EF4-FFF2-40B4-BE49-F238E27FC236}">
                <a16:creationId xmlns:a16="http://schemas.microsoft.com/office/drawing/2014/main" id="{38623966-14D5-4715-9431-23C4B667A535}"/>
              </a:ext>
            </a:extLst>
          </p:cNvPr>
          <p:cNvSpPr>
            <a:spLocks noGrp="1"/>
          </p:cNvSpPr>
          <p:nvPr>
            <p:ph type="sldNum" sz="quarter" idx="10"/>
          </p:nvPr>
        </p:nvSpPr>
        <p:spPr>
          <a:noFill/>
        </p:spPr>
        <p:txBody>
          <a:bodyPr/>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algn="r"/>
            <a:fld id="{93861024-6184-4C15-BB69-33E5ADF1B161}" type="slidenum">
              <a:rPr lang="en-US" altLang="en-US" sz="1400">
                <a:cs typeface="Gill Sans" charset="0"/>
              </a:rPr>
              <a:pPr algn="r"/>
              <a:t>29</a:t>
            </a:fld>
            <a:endParaRPr lang="en-US" altLang="en-US" sz="1400">
              <a:cs typeface="Gill Sans" charset="0"/>
            </a:endParaRPr>
          </a:p>
        </p:txBody>
      </p:sp>
      <p:sp>
        <p:nvSpPr>
          <p:cNvPr id="47107" name="Rectangle 1">
            <a:extLst>
              <a:ext uri="{FF2B5EF4-FFF2-40B4-BE49-F238E27FC236}">
                <a16:creationId xmlns:a16="http://schemas.microsoft.com/office/drawing/2014/main" id="{DCC6C252-1987-49DB-B566-04B5B68FBB25}"/>
              </a:ext>
            </a:extLst>
          </p:cNvPr>
          <p:cNvSpPr>
            <a:spLocks noChangeArrowheads="1"/>
          </p:cNvSpPr>
          <p:nvPr>
            <p:ph type="title"/>
          </p:nvPr>
        </p:nvSpPr>
        <p:spPr/>
        <p:txBody>
          <a:bodyPr/>
          <a:lstStyle/>
          <a:p>
            <a:pPr eaLnBrk="1" hangingPunct="1"/>
            <a:r>
              <a:rPr lang="en-US" altLang="en-US"/>
              <a:t>How to handle complexity: 3 more strategies</a:t>
            </a:r>
          </a:p>
        </p:txBody>
      </p:sp>
      <p:pic>
        <p:nvPicPr>
          <p:cNvPr id="47108" name="Picture 2">
            <a:extLst>
              <a:ext uri="{FF2B5EF4-FFF2-40B4-BE49-F238E27FC236}">
                <a16:creationId xmlns:a16="http://schemas.microsoft.com/office/drawing/2014/main" id="{5004FA7E-F1E6-45EA-91F4-95DA255C5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9438" t="4890" b="43681"/>
          <a:stretch>
            <a:fillRect/>
          </a:stretch>
        </p:blipFill>
        <p:spPr bwMode="auto">
          <a:xfrm>
            <a:off x="606425" y="1447800"/>
            <a:ext cx="9780588" cy="767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nvGrpSpPr>
          <p:cNvPr id="47109" name="Group 5">
            <a:extLst>
              <a:ext uri="{FF2B5EF4-FFF2-40B4-BE49-F238E27FC236}">
                <a16:creationId xmlns:a16="http://schemas.microsoft.com/office/drawing/2014/main" id="{2F5E47F3-CDF5-48EF-B0D3-2FACA3760E81}"/>
              </a:ext>
            </a:extLst>
          </p:cNvPr>
          <p:cNvGrpSpPr>
            <a:grpSpLocks/>
          </p:cNvGrpSpPr>
          <p:nvPr/>
        </p:nvGrpSpPr>
        <p:grpSpPr bwMode="auto">
          <a:xfrm>
            <a:off x="11823700" y="0"/>
            <a:ext cx="4229100" cy="3619500"/>
            <a:chOff x="0" y="0"/>
            <a:chExt cx="2664" cy="2280"/>
          </a:xfrm>
        </p:grpSpPr>
        <p:pic>
          <p:nvPicPr>
            <p:cNvPr id="47114" name="Picture 3">
              <a:extLst>
                <a:ext uri="{FF2B5EF4-FFF2-40B4-BE49-F238E27FC236}">
                  <a16:creationId xmlns:a16="http://schemas.microsoft.com/office/drawing/2014/main" id="{593210C2-42B5-452B-B4CF-15B2533228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1211" t="31567" r="7182" b="56999"/>
            <a:stretch>
              <a:fillRect/>
            </a:stretch>
          </p:blipFill>
          <p:spPr bwMode="auto">
            <a:xfrm>
              <a:off x="0" y="912"/>
              <a:ext cx="2528" cy="1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47115" name="Rectangle 4">
              <a:extLst>
                <a:ext uri="{FF2B5EF4-FFF2-40B4-BE49-F238E27FC236}">
                  <a16:creationId xmlns:a16="http://schemas.microsoft.com/office/drawing/2014/main" id="{9E0ADBCA-D9C1-42B9-9295-EA358583A464}"/>
                </a:ext>
              </a:extLst>
            </p:cNvPr>
            <p:cNvSpPr>
              <a:spLocks/>
            </p:cNvSpPr>
            <p:nvPr/>
          </p:nvSpPr>
          <p:spPr bwMode="auto">
            <a:xfrm>
              <a:off x="56" y="0"/>
              <a:ext cx="2608" cy="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algn="l" eaLnBrk="1" hangingPunct="1"/>
              <a:r>
                <a:rPr lang="en-US" altLang="en-US" sz="4600">
                  <a:solidFill>
                    <a:srgbClr val="000080"/>
                  </a:solidFill>
                  <a:cs typeface="Gill Sans" charset="0"/>
                </a:rPr>
                <a:t>+ 1 previous</a:t>
              </a:r>
            </a:p>
          </p:txBody>
        </p:sp>
      </p:grpSp>
      <p:grpSp>
        <p:nvGrpSpPr>
          <p:cNvPr id="47110" name="Group 8">
            <a:extLst>
              <a:ext uri="{FF2B5EF4-FFF2-40B4-BE49-F238E27FC236}">
                <a16:creationId xmlns:a16="http://schemas.microsoft.com/office/drawing/2014/main" id="{759E7A32-4F75-4953-8B47-A60F162EA3FA}"/>
              </a:ext>
            </a:extLst>
          </p:cNvPr>
          <p:cNvGrpSpPr>
            <a:grpSpLocks/>
          </p:cNvGrpSpPr>
          <p:nvPr/>
        </p:nvGrpSpPr>
        <p:grpSpPr bwMode="auto">
          <a:xfrm>
            <a:off x="266700" y="1117600"/>
            <a:ext cx="3822700" cy="3060700"/>
            <a:chOff x="0" y="0"/>
            <a:chExt cx="2408" cy="1928"/>
          </a:xfrm>
        </p:grpSpPr>
        <p:sp>
          <p:nvSpPr>
            <p:cNvPr id="47112" name="Rectangle 6">
              <a:extLst>
                <a:ext uri="{FF2B5EF4-FFF2-40B4-BE49-F238E27FC236}">
                  <a16:creationId xmlns:a16="http://schemas.microsoft.com/office/drawing/2014/main" id="{EBA70B09-824C-44C2-AF27-2B9F3C1B6C0E}"/>
                </a:ext>
              </a:extLst>
            </p:cNvPr>
            <p:cNvSpPr>
              <a:spLocks/>
            </p:cNvSpPr>
            <p:nvPr/>
          </p:nvSpPr>
          <p:spPr bwMode="auto">
            <a:xfrm>
              <a:off x="80" y="80"/>
              <a:ext cx="2248" cy="1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eaLnBrk="1" hangingPunct="1"/>
              <a:endParaRPr lang="ko-KR" altLang="ko-KR"/>
            </a:p>
          </p:txBody>
        </p:sp>
        <p:pic>
          <p:nvPicPr>
            <p:cNvPr id="47113" name="Picture 7">
              <a:extLst>
                <a:ext uri="{FF2B5EF4-FFF2-40B4-BE49-F238E27FC236}">
                  <a16:creationId xmlns:a16="http://schemas.microsoft.com/office/drawing/2014/main" id="{8AEBCE76-228A-4CBB-87D2-F1F4C93463F9}"/>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408" cy="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
        <p:nvSpPr>
          <p:cNvPr id="47111" name="Rectangle 9">
            <a:extLst>
              <a:ext uri="{FF2B5EF4-FFF2-40B4-BE49-F238E27FC236}">
                <a16:creationId xmlns:a16="http://schemas.microsoft.com/office/drawing/2014/main" id="{CC40B3A7-918D-4C5E-974B-5A385592C2B2}"/>
              </a:ext>
            </a:extLst>
          </p:cNvPr>
          <p:cNvSpPr>
            <a:spLocks/>
          </p:cNvSpPr>
          <p:nvPr/>
        </p:nvSpPr>
        <p:spPr bwMode="auto">
          <a:xfrm>
            <a:off x="10744200" y="4216400"/>
            <a:ext cx="5029200"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42900" indent="-342900"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algn="l" eaLnBrk="1" hangingPunct="1">
              <a:spcBef>
                <a:spcPts val="1013"/>
              </a:spcBef>
              <a:buClr>
                <a:srgbClr val="000000"/>
              </a:buClr>
              <a:buSzPct val="100000"/>
              <a:buFont typeface="Gill Sans" charset="0"/>
              <a:buChar char="•"/>
            </a:pPr>
            <a:r>
              <a:rPr lang="en-US" altLang="en-US" sz="4000">
                <a:cs typeface="Gill Sans" charset="0"/>
              </a:rPr>
              <a:t>change over time</a:t>
            </a:r>
          </a:p>
          <a:p>
            <a:pPr algn="l" eaLnBrk="1" hangingPunct="1">
              <a:spcBef>
                <a:spcPts val="1013"/>
              </a:spcBef>
              <a:buClr>
                <a:srgbClr val="000000"/>
              </a:buClr>
              <a:buSzPct val="100000"/>
              <a:buFont typeface="Gill Sans" charset="0"/>
              <a:buChar char="-"/>
            </a:pPr>
            <a:r>
              <a:rPr lang="en-US" altLang="en-US" sz="3400">
                <a:cs typeface="Gill Sans" charset="0"/>
              </a:rPr>
              <a:t>most obvious &amp; flexible of the 4 strategies</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슬라이드 번호 개체 틀 3">
            <a:extLst>
              <a:ext uri="{FF2B5EF4-FFF2-40B4-BE49-F238E27FC236}">
                <a16:creationId xmlns:a16="http://schemas.microsoft.com/office/drawing/2014/main" id="{1C2CD8A4-5EEE-42D9-BDF0-4AE30ADD5318}"/>
              </a:ext>
            </a:extLst>
          </p:cNvPr>
          <p:cNvSpPr>
            <a:spLocks noGrp="1"/>
          </p:cNvSpPr>
          <p:nvPr>
            <p:ph type="sldNum" sz="quarter" idx="10"/>
          </p:nvPr>
        </p:nvSpPr>
        <p:spPr>
          <a:noFill/>
        </p:spPr>
        <p:txBody>
          <a:bodyPr/>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algn="r"/>
            <a:fld id="{A35427AA-0F33-474A-9C5A-D33337EED5C6}" type="slidenum">
              <a:rPr lang="en-US" altLang="en-US" sz="1400">
                <a:cs typeface="Gill Sans" charset="0"/>
              </a:rPr>
              <a:pPr algn="r"/>
              <a:t>3</a:t>
            </a:fld>
            <a:endParaRPr lang="en-US" altLang="en-US" sz="1400">
              <a:cs typeface="Gill Sans" charset="0"/>
            </a:endParaRPr>
          </a:p>
        </p:txBody>
      </p:sp>
      <p:sp>
        <p:nvSpPr>
          <p:cNvPr id="19459" name="Rectangle 1">
            <a:extLst>
              <a:ext uri="{FF2B5EF4-FFF2-40B4-BE49-F238E27FC236}">
                <a16:creationId xmlns:a16="http://schemas.microsoft.com/office/drawing/2014/main" id="{E9D199CB-7041-4C30-A8B0-E0B564771C85}"/>
              </a:ext>
            </a:extLst>
          </p:cNvPr>
          <p:cNvSpPr>
            <a:spLocks noChangeArrowheads="1"/>
          </p:cNvSpPr>
          <p:nvPr>
            <p:ph type="title"/>
          </p:nvPr>
        </p:nvSpPr>
        <p:spPr/>
        <p:txBody>
          <a:bodyPr/>
          <a:lstStyle/>
          <a:p>
            <a:pPr eaLnBrk="1" hangingPunct="1"/>
            <a:r>
              <a:rPr lang="en-US" altLang="en-US"/>
              <a:t>Why have a human in the loop?</a:t>
            </a:r>
          </a:p>
        </p:txBody>
      </p:sp>
      <p:sp>
        <p:nvSpPr>
          <p:cNvPr id="18434" name="Rectangle 2">
            <a:extLst>
              <a:ext uri="{FF2B5EF4-FFF2-40B4-BE49-F238E27FC236}">
                <a16:creationId xmlns:a16="http://schemas.microsoft.com/office/drawing/2014/main" id="{239E7F84-E8A0-41CD-9B12-6C01DDB66831}"/>
              </a:ext>
            </a:extLst>
          </p:cNvPr>
          <p:cNvSpPr>
            <a:spLocks noChangeArrowheads="1"/>
          </p:cNvSpPr>
          <p:nvPr>
            <p:ph type="body" idx="1"/>
          </p:nvPr>
        </p:nvSpPr>
        <p:spPr>
          <a:xfrm>
            <a:off x="419100" y="3606800"/>
            <a:ext cx="15849600" cy="5537200"/>
          </a:xfrm>
        </p:spPr>
        <p:txBody>
          <a:bodyPr/>
          <a:lstStyle/>
          <a:p>
            <a:pPr marL="315913" indent="-315913" eaLnBrk="1" hangingPunct="1"/>
            <a:r>
              <a:rPr lang="en-US" altLang="en-US" sz="3700"/>
              <a:t>don’t need vis when fully automatic solution exists and is trusted </a:t>
            </a:r>
          </a:p>
          <a:p>
            <a:pPr marL="315913" indent="-315913" eaLnBrk="1" hangingPunct="1"/>
            <a:r>
              <a:rPr lang="en-US" altLang="en-US" sz="3700"/>
              <a:t>many analysis problems ill-specified</a:t>
            </a:r>
          </a:p>
          <a:p>
            <a:pPr marL="717550" lvl="1" indent="-260350" eaLnBrk="1" hangingPunct="1"/>
            <a:r>
              <a:rPr lang="en-US" altLang="en-US" sz="3100"/>
              <a:t>don’t know exactly what questions to ask in advance</a:t>
            </a:r>
          </a:p>
          <a:p>
            <a:pPr marL="315913" indent="-315913" eaLnBrk="1" hangingPunct="1"/>
            <a:r>
              <a:rPr lang="en-US" altLang="en-US" sz="3700"/>
              <a:t>possibilities</a:t>
            </a:r>
          </a:p>
          <a:p>
            <a:pPr marL="717550" lvl="1" indent="-260350" eaLnBrk="1" hangingPunct="1"/>
            <a:r>
              <a:rPr lang="en-US" altLang="en-US" sz="3100"/>
              <a:t>long-term use for end users (e.g. exploratory analysis of scientific data)</a:t>
            </a:r>
          </a:p>
          <a:p>
            <a:pPr marL="717550" lvl="1" indent="-260350" eaLnBrk="1" hangingPunct="1"/>
            <a:r>
              <a:rPr lang="en-US" altLang="en-US" sz="3100"/>
              <a:t>presentation of known results </a:t>
            </a:r>
          </a:p>
          <a:p>
            <a:pPr marL="717550" lvl="1" indent="-260350" eaLnBrk="1" hangingPunct="1"/>
            <a:r>
              <a:rPr lang="en-US" altLang="en-US" sz="3100"/>
              <a:t>stepping stone to better understanding of requirements before developing models</a:t>
            </a:r>
          </a:p>
          <a:p>
            <a:pPr marL="717550" lvl="1" indent="-260350" eaLnBrk="1" hangingPunct="1"/>
            <a:r>
              <a:rPr lang="en-US" altLang="en-US" sz="3100"/>
              <a:t>help developers of automatic solution refine/debug, determine parameters</a:t>
            </a:r>
          </a:p>
          <a:p>
            <a:pPr marL="717550" lvl="1" indent="-260350" eaLnBrk="1" hangingPunct="1"/>
            <a:r>
              <a:rPr lang="en-US" altLang="en-US" sz="3100"/>
              <a:t>help end users of automatic solutions verify, build trust</a:t>
            </a:r>
          </a:p>
        </p:txBody>
      </p:sp>
      <p:sp>
        <p:nvSpPr>
          <p:cNvPr id="19461" name="Text Box 3">
            <a:extLst>
              <a:ext uri="{FF2B5EF4-FFF2-40B4-BE49-F238E27FC236}">
                <a16:creationId xmlns:a16="http://schemas.microsoft.com/office/drawing/2014/main" id="{061463A6-7DE5-41D4-8340-22DC47B8F3F0}"/>
              </a:ext>
            </a:extLst>
          </p:cNvPr>
          <p:cNvSpPr txBox="1">
            <a:spLocks noChangeArrowheads="1"/>
          </p:cNvSpPr>
          <p:nvPr/>
        </p:nvSpPr>
        <p:spPr bwMode="auto">
          <a:xfrm>
            <a:off x="15773400" y="8686800"/>
            <a:ext cx="2667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a:lstStyle>
            <a:lvl1pPr>
              <a:spcBef>
                <a:spcPts val="1000"/>
              </a:spcBef>
              <a:buClr>
                <a:srgbClr val="000000"/>
              </a:buClr>
              <a:buSzPct val="100000"/>
              <a:buFont typeface="Gill Sans" charset="0"/>
              <a:buChar char="•"/>
              <a:defRPr sz="4000">
                <a:solidFill>
                  <a:schemeClr val="tx1"/>
                </a:solidFill>
                <a:latin typeface="Gill Sans" charset="0"/>
                <a:cs typeface="ヒラギノ角ゴ ProN W3" charset="0"/>
                <a:sym typeface="Gill Sans" charset="0"/>
              </a:defRPr>
            </a:lvl1pPr>
            <a:lvl2pPr marL="704850" indent="-285750">
              <a:spcBef>
                <a:spcPts val="900"/>
              </a:spcBef>
              <a:buClr>
                <a:srgbClr val="000000"/>
              </a:buClr>
              <a:buSzPct val="100000"/>
              <a:buFont typeface="Gill Sans" charset="0"/>
              <a:buChar char="–"/>
              <a:defRPr sz="3400">
                <a:solidFill>
                  <a:schemeClr val="tx1"/>
                </a:solidFill>
                <a:latin typeface="Gill Sans" charset="0"/>
                <a:cs typeface="ヒラギノ角ゴ ProN W3" charset="0"/>
                <a:sym typeface="Gill Sans" charset="0"/>
              </a:defRPr>
            </a:lvl2pPr>
            <a:lvl3pPr marL="1104900" indent="-228600">
              <a:spcBef>
                <a:spcPts val="8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3pPr>
            <a:lvl4pPr marL="15621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4pPr>
            <a:lvl5pPr marL="20193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4765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29337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3909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38481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algn="r" eaLnBrk="1" hangingPunct="1">
              <a:spcBef>
                <a:spcPct val="0"/>
              </a:spcBef>
              <a:buClrTx/>
              <a:buSzTx/>
              <a:buFontTx/>
              <a:buNone/>
            </a:pPr>
            <a:fld id="{7A502E71-9F28-4E46-824C-4334B3F3661B}" type="slidenum">
              <a:rPr lang="en-US" altLang="en-US" sz="1400">
                <a:cs typeface="Gill Sans" charset="0"/>
              </a:rPr>
              <a:pPr algn="r" eaLnBrk="1" hangingPunct="1">
                <a:spcBef>
                  <a:spcPct val="0"/>
                </a:spcBef>
                <a:buClrTx/>
                <a:buSzTx/>
                <a:buFontTx/>
                <a:buNone/>
              </a:pPr>
              <a:t>3</a:t>
            </a:fld>
            <a:endParaRPr lang="en-US" altLang="en-US" sz="1400">
              <a:cs typeface="Gill Sans" charset="0"/>
            </a:endParaRPr>
          </a:p>
        </p:txBody>
      </p:sp>
      <p:sp>
        <p:nvSpPr>
          <p:cNvPr id="19462" name="Rectangle 4">
            <a:extLst>
              <a:ext uri="{FF2B5EF4-FFF2-40B4-BE49-F238E27FC236}">
                <a16:creationId xmlns:a16="http://schemas.microsoft.com/office/drawing/2014/main" id="{C3C9C3D9-8746-4191-BF81-C55E029E70CD}"/>
              </a:ext>
            </a:extLst>
          </p:cNvPr>
          <p:cNvSpPr>
            <a:spLocks/>
          </p:cNvSpPr>
          <p:nvPr/>
        </p:nvSpPr>
        <p:spPr bwMode="auto">
          <a:xfrm>
            <a:off x="419100" y="1244600"/>
            <a:ext cx="155067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a:spcBef>
                <a:spcPts val="1000"/>
              </a:spcBef>
              <a:buClr>
                <a:srgbClr val="000000"/>
              </a:buClr>
              <a:buSzPct val="100000"/>
              <a:buFont typeface="Gill Sans" charset="0"/>
              <a:buChar char="•"/>
              <a:defRPr sz="4000">
                <a:solidFill>
                  <a:schemeClr val="tx1"/>
                </a:solidFill>
                <a:latin typeface="Gill Sans" charset="0"/>
                <a:cs typeface="ヒラギノ角ゴ ProN W3" charset="0"/>
                <a:sym typeface="Gill Sans" charset="0"/>
              </a:defRPr>
            </a:lvl1pPr>
            <a:lvl2pPr marL="704850" indent="-285750">
              <a:spcBef>
                <a:spcPts val="900"/>
              </a:spcBef>
              <a:buClr>
                <a:srgbClr val="000000"/>
              </a:buClr>
              <a:buSzPct val="100000"/>
              <a:buFont typeface="Gill Sans" charset="0"/>
              <a:buChar char="–"/>
              <a:defRPr sz="3400">
                <a:solidFill>
                  <a:schemeClr val="tx1"/>
                </a:solidFill>
                <a:latin typeface="Gill Sans" charset="0"/>
                <a:cs typeface="ヒラギノ角ゴ ProN W3" charset="0"/>
                <a:sym typeface="Gill Sans" charset="0"/>
              </a:defRPr>
            </a:lvl2pPr>
            <a:lvl3pPr marL="1104900" indent="-228600">
              <a:spcBef>
                <a:spcPts val="8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3pPr>
            <a:lvl4pPr marL="15621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4pPr>
            <a:lvl5pPr marL="20193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4765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29337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3909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38481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eaLnBrk="1" hangingPunct="1">
              <a:spcBef>
                <a:spcPct val="0"/>
              </a:spcBef>
              <a:buClrTx/>
              <a:buSzTx/>
              <a:buFontTx/>
              <a:buNone/>
            </a:pPr>
            <a:r>
              <a:rPr lang="en-US" altLang="en-US" sz="2800" b="1">
                <a:latin typeface="Rockwell" panose="02060603020205020403" pitchFamily="18" charset="0"/>
                <a:sym typeface="Rockwell" panose="02060603020205020403" pitchFamily="18" charset="0"/>
              </a:rPr>
              <a:t>Computer-based visualization systems provide visual representations of datasets designed to help people carry out tasks more effectively.</a:t>
            </a:r>
          </a:p>
        </p:txBody>
      </p:sp>
      <p:grpSp>
        <p:nvGrpSpPr>
          <p:cNvPr id="19463" name="Group 7">
            <a:extLst>
              <a:ext uri="{FF2B5EF4-FFF2-40B4-BE49-F238E27FC236}">
                <a16:creationId xmlns:a16="http://schemas.microsoft.com/office/drawing/2014/main" id="{6D73A1A4-44D0-4BCC-8323-CB94972E9B08}"/>
              </a:ext>
            </a:extLst>
          </p:cNvPr>
          <p:cNvGrpSpPr>
            <a:grpSpLocks/>
          </p:cNvGrpSpPr>
          <p:nvPr/>
        </p:nvGrpSpPr>
        <p:grpSpPr bwMode="auto">
          <a:xfrm>
            <a:off x="12877800" y="1104900"/>
            <a:ext cx="2070100" cy="812800"/>
            <a:chOff x="0" y="0"/>
            <a:chExt cx="1304" cy="512"/>
          </a:xfrm>
        </p:grpSpPr>
        <p:sp>
          <p:nvSpPr>
            <p:cNvPr id="19471" name="Rectangle 5">
              <a:extLst>
                <a:ext uri="{FF2B5EF4-FFF2-40B4-BE49-F238E27FC236}">
                  <a16:creationId xmlns:a16="http://schemas.microsoft.com/office/drawing/2014/main" id="{1ED40CA3-58E2-4B69-8185-8BE7B02A71E1}"/>
                </a:ext>
              </a:extLst>
            </p:cNvPr>
            <p:cNvSpPr>
              <a:spLocks/>
            </p:cNvSpPr>
            <p:nvPr/>
          </p:nvSpPr>
          <p:spPr bwMode="auto">
            <a:xfrm>
              <a:off x="80" y="80"/>
              <a:ext cx="1144"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eaLnBrk="1" hangingPunct="1"/>
              <a:endParaRPr lang="ko-KR" altLang="ko-KR"/>
            </a:p>
          </p:txBody>
        </p:sp>
        <p:pic>
          <p:nvPicPr>
            <p:cNvPr id="19472" name="Picture 6">
              <a:extLst>
                <a:ext uri="{FF2B5EF4-FFF2-40B4-BE49-F238E27FC236}">
                  <a16:creationId xmlns:a16="http://schemas.microsoft.com/office/drawing/2014/main" id="{C1F2C9D5-28B0-4A52-A017-4E302D314413}"/>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04"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19464" name="Group 10">
            <a:extLst>
              <a:ext uri="{FF2B5EF4-FFF2-40B4-BE49-F238E27FC236}">
                <a16:creationId xmlns:a16="http://schemas.microsoft.com/office/drawing/2014/main" id="{A549E21E-B2DC-4FFF-B4C0-164BFB27D6CF}"/>
              </a:ext>
            </a:extLst>
          </p:cNvPr>
          <p:cNvGrpSpPr>
            <a:grpSpLocks/>
          </p:cNvGrpSpPr>
          <p:nvPr/>
        </p:nvGrpSpPr>
        <p:grpSpPr bwMode="auto">
          <a:xfrm>
            <a:off x="3098800" y="1498600"/>
            <a:ext cx="1778000" cy="838200"/>
            <a:chOff x="0" y="0"/>
            <a:chExt cx="1120" cy="528"/>
          </a:xfrm>
        </p:grpSpPr>
        <p:sp>
          <p:nvSpPr>
            <p:cNvPr id="19469" name="Rectangle 8">
              <a:extLst>
                <a:ext uri="{FF2B5EF4-FFF2-40B4-BE49-F238E27FC236}">
                  <a16:creationId xmlns:a16="http://schemas.microsoft.com/office/drawing/2014/main" id="{B4994BB0-8235-4A38-9404-4119A1884217}"/>
                </a:ext>
              </a:extLst>
            </p:cNvPr>
            <p:cNvSpPr>
              <a:spLocks/>
            </p:cNvSpPr>
            <p:nvPr/>
          </p:nvSpPr>
          <p:spPr bwMode="auto">
            <a:xfrm>
              <a:off x="80" y="80"/>
              <a:ext cx="960"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eaLnBrk="1" hangingPunct="1"/>
              <a:endParaRPr lang="ko-KR" altLang="ko-KR"/>
            </a:p>
          </p:txBody>
        </p:sp>
        <p:pic>
          <p:nvPicPr>
            <p:cNvPr id="19470" name="Picture 9">
              <a:extLst>
                <a:ext uri="{FF2B5EF4-FFF2-40B4-BE49-F238E27FC236}">
                  <a16:creationId xmlns:a16="http://schemas.microsoft.com/office/drawing/2014/main" id="{7883AD17-737F-49C7-A932-89260304EAC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120" cy="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
        <p:nvSpPr>
          <p:cNvPr id="18443" name="Rectangle 11">
            <a:extLst>
              <a:ext uri="{FF2B5EF4-FFF2-40B4-BE49-F238E27FC236}">
                <a16:creationId xmlns:a16="http://schemas.microsoft.com/office/drawing/2014/main" id="{88DC3F5F-E902-45E7-8FD1-065243D547AA}"/>
              </a:ext>
            </a:extLst>
          </p:cNvPr>
          <p:cNvSpPr>
            <a:spLocks/>
          </p:cNvSpPr>
          <p:nvPr/>
        </p:nvSpPr>
        <p:spPr bwMode="auto">
          <a:xfrm>
            <a:off x="412750" y="2324100"/>
            <a:ext cx="145542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a:spcBef>
                <a:spcPts val="1000"/>
              </a:spcBef>
              <a:buClr>
                <a:srgbClr val="000000"/>
              </a:buClr>
              <a:buSzPct val="100000"/>
              <a:buFont typeface="Gill Sans" charset="0"/>
              <a:buChar char="•"/>
              <a:defRPr sz="4000">
                <a:solidFill>
                  <a:schemeClr val="tx1"/>
                </a:solidFill>
                <a:latin typeface="Gill Sans" charset="0"/>
                <a:cs typeface="ヒラギノ角ゴ ProN W3" charset="0"/>
                <a:sym typeface="Gill Sans" charset="0"/>
              </a:defRPr>
            </a:lvl1pPr>
            <a:lvl2pPr marL="704850" indent="-285750">
              <a:spcBef>
                <a:spcPts val="900"/>
              </a:spcBef>
              <a:buClr>
                <a:srgbClr val="000000"/>
              </a:buClr>
              <a:buSzPct val="100000"/>
              <a:buFont typeface="Gill Sans" charset="0"/>
              <a:buChar char="–"/>
              <a:defRPr sz="3400">
                <a:solidFill>
                  <a:schemeClr val="tx1"/>
                </a:solidFill>
                <a:latin typeface="Gill Sans" charset="0"/>
                <a:cs typeface="ヒラギノ角ゴ ProN W3" charset="0"/>
                <a:sym typeface="Gill Sans" charset="0"/>
              </a:defRPr>
            </a:lvl2pPr>
            <a:lvl3pPr marL="1104900" indent="-228600">
              <a:spcBef>
                <a:spcPts val="8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3pPr>
            <a:lvl4pPr marL="15621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4pPr>
            <a:lvl5pPr marL="20193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4765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29337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3909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38481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eaLnBrk="1" hangingPunct="1">
              <a:spcBef>
                <a:spcPct val="0"/>
              </a:spcBef>
              <a:buClrTx/>
              <a:buSzTx/>
              <a:buFontTx/>
              <a:buNone/>
            </a:pPr>
            <a:r>
              <a:rPr lang="en-US" altLang="en-US" sz="2800" b="1">
                <a:latin typeface="Rockwell" panose="02060603020205020403" pitchFamily="18" charset="0"/>
                <a:sym typeface="Rockwell" panose="02060603020205020403" pitchFamily="18" charset="0"/>
              </a:rPr>
              <a:t>Visualization is suitable when there is a need to augment human capabilities rather than replace people with computational decision-making methods. </a:t>
            </a:r>
          </a:p>
        </p:txBody>
      </p:sp>
      <p:grpSp>
        <p:nvGrpSpPr>
          <p:cNvPr id="18446" name="Group 14">
            <a:extLst>
              <a:ext uri="{FF2B5EF4-FFF2-40B4-BE49-F238E27FC236}">
                <a16:creationId xmlns:a16="http://schemas.microsoft.com/office/drawing/2014/main" id="{30F9DD1E-6406-4B6E-8AE3-5CD0236FBA7B}"/>
              </a:ext>
            </a:extLst>
          </p:cNvPr>
          <p:cNvGrpSpPr>
            <a:grpSpLocks/>
          </p:cNvGrpSpPr>
          <p:nvPr/>
        </p:nvGrpSpPr>
        <p:grpSpPr bwMode="auto">
          <a:xfrm>
            <a:off x="165100" y="2120900"/>
            <a:ext cx="13944600" cy="1358900"/>
            <a:chOff x="0" y="0"/>
            <a:chExt cx="8784" cy="856"/>
          </a:xfrm>
        </p:grpSpPr>
        <p:sp>
          <p:nvSpPr>
            <p:cNvPr id="19467" name="Rectangle 12">
              <a:extLst>
                <a:ext uri="{FF2B5EF4-FFF2-40B4-BE49-F238E27FC236}">
                  <a16:creationId xmlns:a16="http://schemas.microsoft.com/office/drawing/2014/main" id="{AC88BC4A-C970-4130-AABD-442447A59411}"/>
                </a:ext>
              </a:extLst>
            </p:cNvPr>
            <p:cNvSpPr>
              <a:spLocks/>
            </p:cNvSpPr>
            <p:nvPr/>
          </p:nvSpPr>
          <p:spPr bwMode="auto">
            <a:xfrm>
              <a:off x="80" y="80"/>
              <a:ext cx="8624" cy="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eaLnBrk="1" hangingPunct="1"/>
              <a:endParaRPr lang="ko-KR" altLang="ko-KR"/>
            </a:p>
          </p:txBody>
        </p:sp>
        <p:pic>
          <p:nvPicPr>
            <p:cNvPr id="19468" name="Picture 13">
              <a:extLst>
                <a:ext uri="{FF2B5EF4-FFF2-40B4-BE49-F238E27FC236}">
                  <a16:creationId xmlns:a16="http://schemas.microsoft.com/office/drawing/2014/main" id="{B2F9CA98-9B81-496D-A94B-8AFA4EEEB324}"/>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8784" cy="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8446"/>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1000"/>
                                  </p:stCondLst>
                                  <p:childTnLst>
                                    <p:set>
                                      <p:cBhvr>
                                        <p:cTn id="9" dur="1" fill="hold">
                                          <p:stCondLst>
                                            <p:cond delay="499"/>
                                          </p:stCondLst>
                                        </p:cTn>
                                        <p:tgtEl>
                                          <p:spTgt spid="18443"/>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184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autoUpdateAnimBg="0"/>
      <p:bldP spid="18443"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슬라이드 번호 개체 틀 3">
            <a:extLst>
              <a:ext uri="{FF2B5EF4-FFF2-40B4-BE49-F238E27FC236}">
                <a16:creationId xmlns:a16="http://schemas.microsoft.com/office/drawing/2014/main" id="{8121AA15-A1C5-45AD-9B88-A7B6E4F1B0A4}"/>
              </a:ext>
            </a:extLst>
          </p:cNvPr>
          <p:cNvSpPr>
            <a:spLocks noGrp="1"/>
          </p:cNvSpPr>
          <p:nvPr>
            <p:ph type="sldNum" sz="quarter" idx="10"/>
          </p:nvPr>
        </p:nvSpPr>
        <p:spPr>
          <a:noFill/>
        </p:spPr>
        <p:txBody>
          <a:bodyPr/>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algn="r"/>
            <a:fld id="{9AD4FFDD-DCD6-4D73-A554-108FDB417F8A}" type="slidenum">
              <a:rPr lang="en-US" altLang="en-US" sz="1400">
                <a:cs typeface="Gill Sans" charset="0"/>
              </a:rPr>
              <a:pPr algn="r"/>
              <a:t>30</a:t>
            </a:fld>
            <a:endParaRPr lang="en-US" altLang="en-US" sz="1400">
              <a:cs typeface="Gill Sans" charset="0"/>
            </a:endParaRPr>
          </a:p>
        </p:txBody>
      </p:sp>
      <p:sp>
        <p:nvSpPr>
          <p:cNvPr id="48131" name="Rectangle 1">
            <a:extLst>
              <a:ext uri="{FF2B5EF4-FFF2-40B4-BE49-F238E27FC236}">
                <a16:creationId xmlns:a16="http://schemas.microsoft.com/office/drawing/2014/main" id="{8FA3F129-3192-4F67-8FE8-B810B2F494CD}"/>
              </a:ext>
            </a:extLst>
          </p:cNvPr>
          <p:cNvSpPr>
            <a:spLocks noChangeArrowheads="1"/>
          </p:cNvSpPr>
          <p:nvPr>
            <p:ph type="title"/>
          </p:nvPr>
        </p:nvSpPr>
        <p:spPr/>
        <p:txBody>
          <a:bodyPr/>
          <a:lstStyle/>
          <a:p>
            <a:pPr eaLnBrk="1" hangingPunct="1"/>
            <a:r>
              <a:rPr lang="en-US" altLang="en-US"/>
              <a:t>Idiom: </a:t>
            </a:r>
            <a:r>
              <a:rPr lang="en-US" altLang="en-US" b="1"/>
              <a:t>Animated transitions</a:t>
            </a:r>
            <a:endParaRPr lang="en-US" altLang="en-US" b="1">
              <a:cs typeface="ヒラギノ明朝 ProN W6" charset="0"/>
            </a:endParaRPr>
          </a:p>
        </p:txBody>
      </p:sp>
      <p:sp>
        <p:nvSpPr>
          <p:cNvPr id="48132" name="Rectangle 2">
            <a:extLst>
              <a:ext uri="{FF2B5EF4-FFF2-40B4-BE49-F238E27FC236}">
                <a16:creationId xmlns:a16="http://schemas.microsoft.com/office/drawing/2014/main" id="{D4755D5C-7A90-4196-8026-0FEC34D435C1}"/>
              </a:ext>
            </a:extLst>
          </p:cNvPr>
          <p:cNvSpPr>
            <a:spLocks noChangeArrowheads="1"/>
          </p:cNvSpPr>
          <p:nvPr>
            <p:ph type="body" idx="1"/>
          </p:nvPr>
        </p:nvSpPr>
        <p:spPr/>
        <p:txBody>
          <a:bodyPr/>
          <a:lstStyle/>
          <a:p>
            <a:pPr eaLnBrk="1" hangingPunct="1"/>
            <a:r>
              <a:rPr lang="en-US" altLang="en-US"/>
              <a:t>smooth transition from one state to another</a:t>
            </a:r>
          </a:p>
          <a:p>
            <a:pPr marL="742950" lvl="1" eaLnBrk="1" hangingPunct="1"/>
            <a:r>
              <a:rPr lang="en-US" altLang="en-US"/>
              <a:t>alternative to jump cuts</a:t>
            </a:r>
          </a:p>
          <a:p>
            <a:pPr marL="742950" lvl="1" eaLnBrk="1" hangingPunct="1"/>
            <a:r>
              <a:rPr lang="en-US" altLang="en-US"/>
              <a:t>support for item tracking when amount of change is limited </a:t>
            </a:r>
          </a:p>
          <a:p>
            <a:pPr eaLnBrk="1" hangingPunct="1"/>
            <a:r>
              <a:rPr lang="en-US" altLang="en-US"/>
              <a:t>example: multilevel matrix views</a:t>
            </a:r>
          </a:p>
          <a:p>
            <a:pPr marL="742950" lvl="1" eaLnBrk="1" hangingPunct="1"/>
            <a:r>
              <a:rPr lang="en-US" altLang="en-US"/>
              <a:t>scope of what is shown narrows down</a:t>
            </a:r>
          </a:p>
          <a:p>
            <a:pPr marL="1143000" lvl="2" eaLnBrk="1" hangingPunct="1"/>
            <a:r>
              <a:rPr lang="en-US" altLang="en-US"/>
              <a:t>middle block stretches to fill space, additional structure appears within</a:t>
            </a:r>
          </a:p>
          <a:p>
            <a:pPr marL="1143000" lvl="2" eaLnBrk="1" hangingPunct="1"/>
            <a:r>
              <a:rPr lang="en-US" altLang="en-US"/>
              <a:t>other blocks squish down to increasingly aggregated representations</a:t>
            </a:r>
          </a:p>
        </p:txBody>
      </p:sp>
      <p:sp>
        <p:nvSpPr>
          <p:cNvPr id="48133" name="Text Box 3">
            <a:extLst>
              <a:ext uri="{FF2B5EF4-FFF2-40B4-BE49-F238E27FC236}">
                <a16:creationId xmlns:a16="http://schemas.microsoft.com/office/drawing/2014/main" id="{0D1ABB0E-C127-4CA0-B15C-D0038BFCDC0F}"/>
              </a:ext>
            </a:extLst>
          </p:cNvPr>
          <p:cNvSpPr txBox="1">
            <a:spLocks noChangeArrowheads="1"/>
          </p:cNvSpPr>
          <p:nvPr/>
        </p:nvSpPr>
        <p:spPr bwMode="auto">
          <a:xfrm>
            <a:off x="15773400" y="8686800"/>
            <a:ext cx="2667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a:lstStyle>
            <a:lvl1pPr>
              <a:spcBef>
                <a:spcPts val="1000"/>
              </a:spcBef>
              <a:buClr>
                <a:srgbClr val="000000"/>
              </a:buClr>
              <a:buSzPct val="100000"/>
              <a:buFont typeface="Gill Sans" charset="0"/>
              <a:buChar char="•"/>
              <a:defRPr sz="4000">
                <a:solidFill>
                  <a:schemeClr val="tx1"/>
                </a:solidFill>
                <a:latin typeface="Gill Sans" charset="0"/>
                <a:cs typeface="ヒラギノ角ゴ ProN W3" charset="0"/>
                <a:sym typeface="Gill Sans" charset="0"/>
              </a:defRPr>
            </a:lvl1pPr>
            <a:lvl2pPr marL="704850" indent="-285750">
              <a:spcBef>
                <a:spcPts val="900"/>
              </a:spcBef>
              <a:buClr>
                <a:srgbClr val="000000"/>
              </a:buClr>
              <a:buSzPct val="100000"/>
              <a:buFont typeface="Gill Sans" charset="0"/>
              <a:buChar char="–"/>
              <a:defRPr sz="3400">
                <a:solidFill>
                  <a:schemeClr val="tx1"/>
                </a:solidFill>
                <a:latin typeface="Gill Sans" charset="0"/>
                <a:cs typeface="ヒラギノ角ゴ ProN W3" charset="0"/>
                <a:sym typeface="Gill Sans" charset="0"/>
              </a:defRPr>
            </a:lvl2pPr>
            <a:lvl3pPr marL="1104900" indent="-228600">
              <a:spcBef>
                <a:spcPts val="8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3pPr>
            <a:lvl4pPr marL="15621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4pPr>
            <a:lvl5pPr marL="20193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4765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29337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3909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38481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algn="r" eaLnBrk="1" hangingPunct="1">
              <a:spcBef>
                <a:spcPct val="0"/>
              </a:spcBef>
              <a:buClrTx/>
              <a:buSzTx/>
              <a:buFontTx/>
              <a:buNone/>
            </a:pPr>
            <a:fld id="{FC5879BB-EB20-4E57-B121-B737568EC607}" type="slidenum">
              <a:rPr lang="en-US" altLang="en-US" sz="1400">
                <a:cs typeface="Gill Sans" charset="0"/>
              </a:rPr>
              <a:pPr algn="r" eaLnBrk="1" hangingPunct="1">
                <a:spcBef>
                  <a:spcPct val="0"/>
                </a:spcBef>
                <a:buClrTx/>
                <a:buSzTx/>
                <a:buFontTx/>
                <a:buNone/>
              </a:pPr>
              <a:t>30</a:t>
            </a:fld>
            <a:endParaRPr lang="en-US" altLang="en-US" sz="1400">
              <a:cs typeface="Gill Sans" charset="0"/>
            </a:endParaRPr>
          </a:p>
        </p:txBody>
      </p:sp>
      <p:pic>
        <p:nvPicPr>
          <p:cNvPr id="48134" name="Picture 4">
            <a:extLst>
              <a:ext uri="{FF2B5EF4-FFF2-40B4-BE49-F238E27FC236}">
                <a16:creationId xmlns:a16="http://schemas.microsoft.com/office/drawing/2014/main" id="{5DFF87DF-522C-4708-9AB5-F5FEA7540D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 y="5499100"/>
            <a:ext cx="27940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48135" name="Picture 5">
            <a:extLst>
              <a:ext uri="{FF2B5EF4-FFF2-40B4-BE49-F238E27FC236}">
                <a16:creationId xmlns:a16="http://schemas.microsoft.com/office/drawing/2014/main" id="{CF9E2343-6CCB-442F-8F34-9FA56812A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0300" y="5499100"/>
            <a:ext cx="27940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48136" name="Picture 6">
            <a:extLst>
              <a:ext uri="{FF2B5EF4-FFF2-40B4-BE49-F238E27FC236}">
                <a16:creationId xmlns:a16="http://schemas.microsoft.com/office/drawing/2014/main" id="{2C1D3EE9-36A0-4298-A385-E18D64CB8B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9100" y="5499100"/>
            <a:ext cx="27940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48137" name="Picture 7">
            <a:extLst>
              <a:ext uri="{FF2B5EF4-FFF2-40B4-BE49-F238E27FC236}">
                <a16:creationId xmlns:a16="http://schemas.microsoft.com/office/drawing/2014/main" id="{7DC67511-3596-4E7E-87FD-3AAE7D3F7E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67900" y="5499100"/>
            <a:ext cx="27940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48138" name="Picture 8">
            <a:extLst>
              <a:ext uri="{FF2B5EF4-FFF2-40B4-BE49-F238E27FC236}">
                <a16:creationId xmlns:a16="http://schemas.microsoft.com/office/drawing/2014/main" id="{9A4743D9-FB66-4F29-A9C5-3409CDE62F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66700" y="5499100"/>
            <a:ext cx="27940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48139" name="Rectangle 9">
            <a:extLst>
              <a:ext uri="{FF2B5EF4-FFF2-40B4-BE49-F238E27FC236}">
                <a16:creationId xmlns:a16="http://schemas.microsoft.com/office/drawing/2014/main" id="{98B6DBA9-85CA-437B-A0F8-B112C9EB4A66}"/>
              </a:ext>
            </a:extLst>
          </p:cNvPr>
          <p:cNvSpPr>
            <a:spLocks/>
          </p:cNvSpPr>
          <p:nvPr/>
        </p:nvSpPr>
        <p:spPr bwMode="auto">
          <a:xfrm>
            <a:off x="596900" y="8407400"/>
            <a:ext cx="15062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a:spcBef>
                <a:spcPts val="1000"/>
              </a:spcBef>
              <a:buClr>
                <a:srgbClr val="000000"/>
              </a:buClr>
              <a:buSzPct val="100000"/>
              <a:buFont typeface="Gill Sans" charset="0"/>
              <a:buChar char="•"/>
              <a:defRPr sz="4000">
                <a:solidFill>
                  <a:schemeClr val="tx1"/>
                </a:solidFill>
                <a:latin typeface="Gill Sans" charset="0"/>
                <a:cs typeface="ヒラギノ角ゴ ProN W3" charset="0"/>
                <a:sym typeface="Gill Sans" charset="0"/>
              </a:defRPr>
            </a:lvl1pPr>
            <a:lvl2pPr marL="704850" indent="-285750">
              <a:spcBef>
                <a:spcPts val="900"/>
              </a:spcBef>
              <a:buClr>
                <a:srgbClr val="000000"/>
              </a:buClr>
              <a:buSzPct val="100000"/>
              <a:buFont typeface="Gill Sans" charset="0"/>
              <a:buChar char="–"/>
              <a:defRPr sz="3400">
                <a:solidFill>
                  <a:schemeClr val="tx1"/>
                </a:solidFill>
                <a:latin typeface="Gill Sans" charset="0"/>
                <a:cs typeface="ヒラギノ角ゴ ProN W3" charset="0"/>
                <a:sym typeface="Gill Sans" charset="0"/>
              </a:defRPr>
            </a:lvl2pPr>
            <a:lvl3pPr marL="1104900" indent="-228600">
              <a:spcBef>
                <a:spcPts val="8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3pPr>
            <a:lvl4pPr marL="15621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4pPr>
            <a:lvl5pPr marL="20193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4765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29337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3909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38481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eaLnBrk="1" hangingPunct="1">
              <a:spcBef>
                <a:spcPts val="950"/>
              </a:spcBef>
              <a:buClrTx/>
              <a:buSzTx/>
              <a:buFontTx/>
              <a:buNone/>
            </a:pPr>
            <a:r>
              <a:rPr lang="en-US" altLang="en-US" sz="2000" i="1">
                <a:cs typeface="Gill Sans" charset="0"/>
              </a:rPr>
              <a:t>[Using Multilevel Call Matrices in Large Software Projects. van Ham. Proc. IEEE Symp. Information Visualization (InfoVis), pp. 227–232, 2003.]</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슬라이드 번호 개체 틀 3">
            <a:extLst>
              <a:ext uri="{FF2B5EF4-FFF2-40B4-BE49-F238E27FC236}">
                <a16:creationId xmlns:a16="http://schemas.microsoft.com/office/drawing/2014/main" id="{74569038-6CC7-4237-9916-475824F3FDE4}"/>
              </a:ext>
            </a:extLst>
          </p:cNvPr>
          <p:cNvSpPr>
            <a:spLocks noGrp="1"/>
          </p:cNvSpPr>
          <p:nvPr>
            <p:ph type="sldNum" sz="quarter" idx="10"/>
          </p:nvPr>
        </p:nvSpPr>
        <p:spPr>
          <a:noFill/>
        </p:spPr>
        <p:txBody>
          <a:bodyPr/>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algn="r"/>
            <a:fld id="{D334BA7B-0CE2-4863-A02F-E33BFE1DFA58}" type="slidenum">
              <a:rPr lang="en-US" altLang="en-US" sz="1400">
                <a:cs typeface="Gill Sans" charset="0"/>
              </a:rPr>
              <a:pPr algn="r"/>
              <a:t>31</a:t>
            </a:fld>
            <a:endParaRPr lang="en-US" altLang="en-US" sz="1400">
              <a:cs typeface="Gill Sans" charset="0"/>
            </a:endParaRPr>
          </a:p>
        </p:txBody>
      </p:sp>
      <p:sp>
        <p:nvSpPr>
          <p:cNvPr id="49155" name="Rectangle 1">
            <a:extLst>
              <a:ext uri="{FF2B5EF4-FFF2-40B4-BE49-F238E27FC236}">
                <a16:creationId xmlns:a16="http://schemas.microsoft.com/office/drawing/2014/main" id="{FD4B9027-1461-4A3B-AE95-6A3CDCB9EEB6}"/>
              </a:ext>
            </a:extLst>
          </p:cNvPr>
          <p:cNvSpPr>
            <a:spLocks noChangeArrowheads="1"/>
          </p:cNvSpPr>
          <p:nvPr>
            <p:ph type="title"/>
          </p:nvPr>
        </p:nvSpPr>
        <p:spPr/>
        <p:txBody>
          <a:bodyPr/>
          <a:lstStyle/>
          <a:p>
            <a:pPr eaLnBrk="1" hangingPunct="1"/>
            <a:r>
              <a:rPr lang="en-US" altLang="en-US"/>
              <a:t>How to handle complexity: 3 more strategies</a:t>
            </a:r>
          </a:p>
        </p:txBody>
      </p:sp>
      <p:pic>
        <p:nvPicPr>
          <p:cNvPr id="49156" name="Picture 2">
            <a:extLst>
              <a:ext uri="{FF2B5EF4-FFF2-40B4-BE49-F238E27FC236}">
                <a16:creationId xmlns:a16="http://schemas.microsoft.com/office/drawing/2014/main" id="{21FAC914-8A1F-4A86-B469-4FEBE86603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9438" t="4890" b="43681"/>
          <a:stretch>
            <a:fillRect/>
          </a:stretch>
        </p:blipFill>
        <p:spPr bwMode="auto">
          <a:xfrm>
            <a:off x="606425" y="1447800"/>
            <a:ext cx="9780588" cy="767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nvGrpSpPr>
          <p:cNvPr id="49157" name="Group 5">
            <a:extLst>
              <a:ext uri="{FF2B5EF4-FFF2-40B4-BE49-F238E27FC236}">
                <a16:creationId xmlns:a16="http://schemas.microsoft.com/office/drawing/2014/main" id="{CB066A90-0105-4E44-A1C8-F3D633029523}"/>
              </a:ext>
            </a:extLst>
          </p:cNvPr>
          <p:cNvGrpSpPr>
            <a:grpSpLocks/>
          </p:cNvGrpSpPr>
          <p:nvPr/>
        </p:nvGrpSpPr>
        <p:grpSpPr bwMode="auto">
          <a:xfrm>
            <a:off x="11823700" y="0"/>
            <a:ext cx="4229100" cy="3619500"/>
            <a:chOff x="0" y="0"/>
            <a:chExt cx="2664" cy="2280"/>
          </a:xfrm>
        </p:grpSpPr>
        <p:pic>
          <p:nvPicPr>
            <p:cNvPr id="49162" name="Picture 3">
              <a:extLst>
                <a:ext uri="{FF2B5EF4-FFF2-40B4-BE49-F238E27FC236}">
                  <a16:creationId xmlns:a16="http://schemas.microsoft.com/office/drawing/2014/main" id="{B7C52802-AC30-4EA0-84D9-9D82841014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1211" t="31567" r="7182" b="56999"/>
            <a:stretch>
              <a:fillRect/>
            </a:stretch>
          </p:blipFill>
          <p:spPr bwMode="auto">
            <a:xfrm>
              <a:off x="0" y="912"/>
              <a:ext cx="2528" cy="1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49163" name="Rectangle 4">
              <a:extLst>
                <a:ext uri="{FF2B5EF4-FFF2-40B4-BE49-F238E27FC236}">
                  <a16:creationId xmlns:a16="http://schemas.microsoft.com/office/drawing/2014/main" id="{B5385914-5E2C-465E-B18A-7A5CE9C9C9BC}"/>
                </a:ext>
              </a:extLst>
            </p:cNvPr>
            <p:cNvSpPr>
              <a:spLocks/>
            </p:cNvSpPr>
            <p:nvPr/>
          </p:nvSpPr>
          <p:spPr bwMode="auto">
            <a:xfrm>
              <a:off x="56" y="0"/>
              <a:ext cx="2608" cy="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algn="l" eaLnBrk="1" hangingPunct="1"/>
              <a:r>
                <a:rPr lang="en-US" altLang="en-US" sz="4600">
                  <a:solidFill>
                    <a:srgbClr val="000080"/>
                  </a:solidFill>
                  <a:cs typeface="Gill Sans" charset="0"/>
                </a:rPr>
                <a:t>+ 1 previous</a:t>
              </a:r>
            </a:p>
          </p:txBody>
        </p:sp>
      </p:grpSp>
      <p:grpSp>
        <p:nvGrpSpPr>
          <p:cNvPr id="49160" name="Group 8">
            <a:extLst>
              <a:ext uri="{FF2B5EF4-FFF2-40B4-BE49-F238E27FC236}">
                <a16:creationId xmlns:a16="http://schemas.microsoft.com/office/drawing/2014/main" id="{D7CAF83E-A0E6-4FA7-A36C-EAFB888352D7}"/>
              </a:ext>
            </a:extLst>
          </p:cNvPr>
          <p:cNvGrpSpPr>
            <a:grpSpLocks/>
          </p:cNvGrpSpPr>
          <p:nvPr/>
        </p:nvGrpSpPr>
        <p:grpSpPr bwMode="auto">
          <a:xfrm>
            <a:off x="3835400" y="1016000"/>
            <a:ext cx="3683000" cy="8115300"/>
            <a:chOff x="0" y="0"/>
            <a:chExt cx="2320" cy="5112"/>
          </a:xfrm>
        </p:grpSpPr>
        <p:sp>
          <p:nvSpPr>
            <p:cNvPr id="2" name="Rectangle 6">
              <a:extLst>
                <a:ext uri="{FF2B5EF4-FFF2-40B4-BE49-F238E27FC236}">
                  <a16:creationId xmlns:a16="http://schemas.microsoft.com/office/drawing/2014/main" id="{5F6BD3E2-9C4E-4537-B813-BCA1E4F684BE}"/>
                </a:ext>
              </a:extLst>
            </p:cNvPr>
            <p:cNvSpPr>
              <a:spLocks/>
            </p:cNvSpPr>
            <p:nvPr/>
          </p:nvSpPr>
          <p:spPr bwMode="auto">
            <a:xfrm>
              <a:off x="80" y="80"/>
              <a:ext cx="2160" cy="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eaLnBrk="1" hangingPunct="1"/>
              <a:endParaRPr lang="ko-KR" altLang="ko-KR"/>
            </a:p>
          </p:txBody>
        </p:sp>
        <p:pic>
          <p:nvPicPr>
            <p:cNvPr id="3" name="Picture 7">
              <a:extLst>
                <a:ext uri="{FF2B5EF4-FFF2-40B4-BE49-F238E27FC236}">
                  <a16:creationId xmlns:a16="http://schemas.microsoft.com/office/drawing/2014/main" id="{147B1CC7-7F26-4078-B6DD-075B96070167}"/>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320" cy="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
        <p:nvSpPr>
          <p:cNvPr id="49161" name="Rectangle 9">
            <a:extLst>
              <a:ext uri="{FF2B5EF4-FFF2-40B4-BE49-F238E27FC236}">
                <a16:creationId xmlns:a16="http://schemas.microsoft.com/office/drawing/2014/main" id="{E01AC062-29F5-4345-935E-22B927CF44D4}"/>
              </a:ext>
            </a:extLst>
          </p:cNvPr>
          <p:cNvSpPr>
            <a:spLocks/>
          </p:cNvSpPr>
          <p:nvPr/>
        </p:nvSpPr>
        <p:spPr bwMode="auto">
          <a:xfrm>
            <a:off x="10744200" y="4216400"/>
            <a:ext cx="5029200"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42900" indent="-342900"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algn="l" eaLnBrk="1" hangingPunct="1">
              <a:spcBef>
                <a:spcPts val="1013"/>
              </a:spcBef>
              <a:buClr>
                <a:srgbClr val="000000"/>
              </a:buClr>
              <a:buSzPct val="100000"/>
              <a:buFont typeface="Gill Sans" charset="0"/>
              <a:buChar char="•"/>
            </a:pPr>
            <a:r>
              <a:rPr lang="en-US" altLang="en-US" sz="4000">
                <a:cs typeface="Gill Sans" charset="0"/>
              </a:rPr>
              <a:t>facet data across multiple views</a:t>
            </a:r>
          </a:p>
          <a:p>
            <a:pPr algn="l" eaLnBrk="1" hangingPunct="1">
              <a:spcBef>
                <a:spcPts val="1013"/>
              </a:spcBef>
            </a:pPr>
            <a:endParaRPr lang="en-US" altLang="en-US" sz="3400">
              <a:cs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9160"/>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49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61"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슬라이드 번호 개체 틀 3">
            <a:extLst>
              <a:ext uri="{FF2B5EF4-FFF2-40B4-BE49-F238E27FC236}">
                <a16:creationId xmlns:a16="http://schemas.microsoft.com/office/drawing/2014/main" id="{D14A251B-6C2C-4512-9E48-391B03E62963}"/>
              </a:ext>
            </a:extLst>
          </p:cNvPr>
          <p:cNvSpPr>
            <a:spLocks noGrp="1"/>
          </p:cNvSpPr>
          <p:nvPr>
            <p:ph type="sldNum" sz="quarter" idx="10"/>
          </p:nvPr>
        </p:nvSpPr>
        <p:spPr>
          <a:noFill/>
        </p:spPr>
        <p:txBody>
          <a:bodyPr/>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algn="r"/>
            <a:fld id="{A614B2F8-8511-4669-B726-6C85B3761B31}" type="slidenum">
              <a:rPr lang="en-US" altLang="en-US" sz="1400">
                <a:cs typeface="Gill Sans" charset="0"/>
              </a:rPr>
              <a:pPr algn="r"/>
              <a:t>32</a:t>
            </a:fld>
            <a:endParaRPr lang="en-US" altLang="en-US" sz="1400">
              <a:cs typeface="Gill Sans" charset="0"/>
            </a:endParaRPr>
          </a:p>
        </p:txBody>
      </p:sp>
      <p:sp>
        <p:nvSpPr>
          <p:cNvPr id="50179" name="Rectangle 1">
            <a:extLst>
              <a:ext uri="{FF2B5EF4-FFF2-40B4-BE49-F238E27FC236}">
                <a16:creationId xmlns:a16="http://schemas.microsoft.com/office/drawing/2014/main" id="{186B3BAF-31AB-4346-99FF-C02E966CCF41}"/>
              </a:ext>
            </a:extLst>
          </p:cNvPr>
          <p:cNvSpPr>
            <a:spLocks noChangeArrowheads="1"/>
          </p:cNvSpPr>
          <p:nvPr>
            <p:ph type="title"/>
          </p:nvPr>
        </p:nvSpPr>
        <p:spPr/>
        <p:txBody>
          <a:bodyPr/>
          <a:lstStyle/>
          <a:p>
            <a:pPr eaLnBrk="1" hangingPunct="1"/>
            <a:r>
              <a:rPr lang="en-US" altLang="en-US"/>
              <a:t>Facet</a:t>
            </a:r>
          </a:p>
        </p:txBody>
      </p:sp>
      <p:pic>
        <p:nvPicPr>
          <p:cNvPr id="50180" name="Picture 2">
            <a:extLst>
              <a:ext uri="{FF2B5EF4-FFF2-40B4-BE49-F238E27FC236}">
                <a16:creationId xmlns:a16="http://schemas.microsoft.com/office/drawing/2014/main" id="{A47CB815-264A-42B7-9758-AB9966778E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0243" t="10185" r="18446" b="38199"/>
          <a:stretch>
            <a:fillRect/>
          </a:stretch>
        </p:blipFill>
        <p:spPr bwMode="auto">
          <a:xfrm>
            <a:off x="306388" y="1181100"/>
            <a:ext cx="3748087" cy="838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50181" name="Picture 3">
            <a:extLst>
              <a:ext uri="{FF2B5EF4-FFF2-40B4-BE49-F238E27FC236}">
                <a16:creationId xmlns:a16="http://schemas.microsoft.com/office/drawing/2014/main" id="{23386273-B25D-459E-8A4B-180F37789E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32440" b="28285"/>
          <a:stretch>
            <a:fillRect/>
          </a:stretch>
        </p:blipFill>
        <p:spPr bwMode="auto">
          <a:xfrm>
            <a:off x="5541963" y="1055688"/>
            <a:ext cx="11523662" cy="666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슬라이드 번호 개체 틀 3">
            <a:extLst>
              <a:ext uri="{FF2B5EF4-FFF2-40B4-BE49-F238E27FC236}">
                <a16:creationId xmlns:a16="http://schemas.microsoft.com/office/drawing/2014/main" id="{4277F26D-FA7F-4CCB-AA5B-239E1452849F}"/>
              </a:ext>
            </a:extLst>
          </p:cNvPr>
          <p:cNvSpPr>
            <a:spLocks noGrp="1"/>
          </p:cNvSpPr>
          <p:nvPr>
            <p:ph type="sldNum" sz="quarter" idx="10"/>
          </p:nvPr>
        </p:nvSpPr>
        <p:spPr>
          <a:noFill/>
        </p:spPr>
        <p:txBody>
          <a:bodyPr/>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algn="r"/>
            <a:fld id="{5E41B30F-F430-4D56-8DD8-0A421E2843FA}" type="slidenum">
              <a:rPr lang="en-US" altLang="en-US" sz="1400">
                <a:cs typeface="Gill Sans" charset="0"/>
              </a:rPr>
              <a:pPr algn="r"/>
              <a:t>33</a:t>
            </a:fld>
            <a:endParaRPr lang="en-US" altLang="en-US" sz="1400">
              <a:cs typeface="Gill Sans" charset="0"/>
            </a:endParaRPr>
          </a:p>
        </p:txBody>
      </p:sp>
      <p:sp>
        <p:nvSpPr>
          <p:cNvPr id="51203" name="Rectangle 1">
            <a:extLst>
              <a:ext uri="{FF2B5EF4-FFF2-40B4-BE49-F238E27FC236}">
                <a16:creationId xmlns:a16="http://schemas.microsoft.com/office/drawing/2014/main" id="{4933A0B9-87F6-411C-9E29-94858E20CE90}"/>
              </a:ext>
            </a:extLst>
          </p:cNvPr>
          <p:cNvSpPr>
            <a:spLocks noChangeArrowheads="1"/>
          </p:cNvSpPr>
          <p:nvPr>
            <p:ph type="title"/>
          </p:nvPr>
        </p:nvSpPr>
        <p:spPr/>
        <p:txBody>
          <a:bodyPr/>
          <a:lstStyle/>
          <a:p>
            <a:pPr eaLnBrk="1" hangingPunct="1"/>
            <a:r>
              <a:rPr lang="en-US" altLang="en-US"/>
              <a:t>Idiom: </a:t>
            </a:r>
            <a:r>
              <a:rPr lang="en-US" altLang="en-US" b="1"/>
              <a:t>Linked highlighting</a:t>
            </a:r>
            <a:endParaRPr lang="en-US" altLang="en-US" b="1">
              <a:cs typeface="ヒラギノ明朝 ProN W6" charset="0"/>
            </a:endParaRPr>
          </a:p>
        </p:txBody>
      </p:sp>
      <p:pic>
        <p:nvPicPr>
          <p:cNvPr id="51204" name="Picture 2">
            <a:extLst>
              <a:ext uri="{FF2B5EF4-FFF2-40B4-BE49-F238E27FC236}">
                <a16:creationId xmlns:a16="http://schemas.microsoft.com/office/drawing/2014/main" id="{B6A375FF-7776-4925-A7CE-AA00D52CFC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689100"/>
            <a:ext cx="508000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51205" name="Picture 3">
            <a:extLst>
              <a:ext uri="{FF2B5EF4-FFF2-40B4-BE49-F238E27FC236}">
                <a16:creationId xmlns:a16="http://schemas.microsoft.com/office/drawing/2014/main" id="{A4596446-D0BC-4A4E-A05E-323303FA38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80700" y="1739900"/>
            <a:ext cx="5080000" cy="5297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51206" name="Rectangle 4">
            <a:extLst>
              <a:ext uri="{FF2B5EF4-FFF2-40B4-BE49-F238E27FC236}">
                <a16:creationId xmlns:a16="http://schemas.microsoft.com/office/drawing/2014/main" id="{8157868A-7788-4579-B2B8-740E38957ADC}"/>
              </a:ext>
            </a:extLst>
          </p:cNvPr>
          <p:cNvSpPr>
            <a:spLocks/>
          </p:cNvSpPr>
          <p:nvPr/>
        </p:nvSpPr>
        <p:spPr bwMode="auto">
          <a:xfrm>
            <a:off x="12496800" y="139700"/>
            <a:ext cx="3235325"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spcBef>
                <a:spcPts val="1000"/>
              </a:spcBef>
              <a:buClr>
                <a:srgbClr val="000000"/>
              </a:buClr>
              <a:buSzPct val="100000"/>
              <a:buFont typeface="Gill Sans" charset="0"/>
              <a:buChar char="•"/>
              <a:defRPr sz="4000">
                <a:solidFill>
                  <a:schemeClr val="tx1"/>
                </a:solidFill>
                <a:latin typeface="Gill Sans" charset="0"/>
                <a:cs typeface="ヒラギノ角ゴ ProN W3" charset="0"/>
                <a:sym typeface="Gill Sans" charset="0"/>
              </a:defRPr>
            </a:lvl1pPr>
            <a:lvl2pPr marL="704850" indent="-285750">
              <a:spcBef>
                <a:spcPts val="900"/>
              </a:spcBef>
              <a:buClr>
                <a:srgbClr val="000000"/>
              </a:buClr>
              <a:buSzPct val="100000"/>
              <a:buFont typeface="Gill Sans" charset="0"/>
              <a:buChar char="–"/>
              <a:defRPr sz="3400">
                <a:solidFill>
                  <a:schemeClr val="tx1"/>
                </a:solidFill>
                <a:latin typeface="Gill Sans" charset="0"/>
                <a:cs typeface="ヒラギノ角ゴ ProN W3" charset="0"/>
                <a:sym typeface="Gill Sans" charset="0"/>
              </a:defRPr>
            </a:lvl2pPr>
            <a:lvl3pPr marL="1104900" indent="-228600">
              <a:spcBef>
                <a:spcPts val="8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3pPr>
            <a:lvl4pPr marL="15621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4pPr>
            <a:lvl5pPr marL="20193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4765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29337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3909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38481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eaLnBrk="1" hangingPunct="1">
              <a:spcBef>
                <a:spcPct val="0"/>
              </a:spcBef>
              <a:buClrTx/>
              <a:buSzTx/>
              <a:buFontTx/>
              <a:buNone/>
            </a:pPr>
            <a:r>
              <a:rPr lang="en-US" altLang="en-US" sz="4600">
                <a:solidFill>
                  <a:srgbClr val="000080"/>
                </a:solidFill>
                <a:cs typeface="Gill Sans" charset="0"/>
              </a:rPr>
              <a:t>System: </a:t>
            </a:r>
            <a:r>
              <a:rPr lang="en-US" altLang="en-US" sz="4600" b="1">
                <a:solidFill>
                  <a:srgbClr val="000080"/>
                </a:solidFill>
                <a:latin typeface="Rockwell" panose="02060603020205020403" pitchFamily="18" charset="0"/>
                <a:sym typeface="Rockwell" panose="02060603020205020403" pitchFamily="18" charset="0"/>
              </a:rPr>
              <a:t>EDV</a:t>
            </a:r>
          </a:p>
        </p:txBody>
      </p:sp>
      <p:sp>
        <p:nvSpPr>
          <p:cNvPr id="51207" name="Rectangle 5">
            <a:extLst>
              <a:ext uri="{FF2B5EF4-FFF2-40B4-BE49-F238E27FC236}">
                <a16:creationId xmlns:a16="http://schemas.microsoft.com/office/drawing/2014/main" id="{CFE718E0-199F-4170-81EA-F7297834A8AC}"/>
              </a:ext>
            </a:extLst>
          </p:cNvPr>
          <p:cNvSpPr>
            <a:spLocks noChangeArrowheads="1"/>
          </p:cNvSpPr>
          <p:nvPr>
            <p:ph type="body" idx="1"/>
          </p:nvPr>
        </p:nvSpPr>
        <p:spPr>
          <a:xfrm>
            <a:off x="419100" y="1104900"/>
            <a:ext cx="4787900" cy="8039100"/>
          </a:xfrm>
        </p:spPr>
        <p:txBody>
          <a:bodyPr/>
          <a:lstStyle/>
          <a:p>
            <a:pPr eaLnBrk="1" hangingPunct="1"/>
            <a:r>
              <a:rPr lang="en-US" altLang="en-US" sz="3300"/>
              <a:t>see how regions contiguous in one view are distributed within another</a:t>
            </a:r>
          </a:p>
          <a:p>
            <a:pPr marL="742950" lvl="1" eaLnBrk="1" hangingPunct="1"/>
            <a:r>
              <a:rPr lang="en-US" altLang="en-US" sz="3300"/>
              <a:t>powerful and pervasive interaction idiom</a:t>
            </a:r>
          </a:p>
          <a:p>
            <a:pPr marL="742950" lvl="1" eaLnBrk="1" hangingPunct="1"/>
            <a:endParaRPr lang="en-US" altLang="en-US" sz="3300"/>
          </a:p>
          <a:p>
            <a:pPr eaLnBrk="1" hangingPunct="1"/>
            <a:r>
              <a:rPr lang="en-US" altLang="en-US" sz="3300"/>
              <a:t>encoding: different</a:t>
            </a:r>
          </a:p>
          <a:p>
            <a:pPr marL="742950" lvl="1" eaLnBrk="1" hangingPunct="1"/>
            <a:r>
              <a:rPr lang="en-US" altLang="en-US" sz="3300" b="1" i="1"/>
              <a:t>multiform</a:t>
            </a:r>
            <a:endParaRPr lang="en-US" altLang="en-US" sz="3300" b="1" i="1">
              <a:cs typeface="ヒラギノ角ゴ ProN W6" charset="0"/>
            </a:endParaRPr>
          </a:p>
          <a:p>
            <a:pPr eaLnBrk="1" hangingPunct="1"/>
            <a:r>
              <a:rPr lang="en-US" altLang="en-US" sz="3300"/>
              <a:t>data: all shared</a:t>
            </a:r>
          </a:p>
        </p:txBody>
      </p:sp>
      <p:sp>
        <p:nvSpPr>
          <p:cNvPr id="51208" name="Rectangle 6">
            <a:extLst>
              <a:ext uri="{FF2B5EF4-FFF2-40B4-BE49-F238E27FC236}">
                <a16:creationId xmlns:a16="http://schemas.microsoft.com/office/drawing/2014/main" id="{8D65F935-0D0F-4D34-A94A-70973736DDF2}"/>
              </a:ext>
            </a:extLst>
          </p:cNvPr>
          <p:cNvSpPr>
            <a:spLocks/>
          </p:cNvSpPr>
          <p:nvPr/>
        </p:nvSpPr>
        <p:spPr bwMode="auto">
          <a:xfrm>
            <a:off x="5321300" y="7137400"/>
            <a:ext cx="104775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a:spcBef>
                <a:spcPts val="1000"/>
              </a:spcBef>
              <a:buClr>
                <a:srgbClr val="000000"/>
              </a:buClr>
              <a:buSzPct val="100000"/>
              <a:buFont typeface="Gill Sans" charset="0"/>
              <a:buChar char="•"/>
              <a:defRPr sz="4000">
                <a:solidFill>
                  <a:schemeClr val="tx1"/>
                </a:solidFill>
                <a:latin typeface="Gill Sans" charset="0"/>
                <a:cs typeface="ヒラギノ角ゴ ProN W3" charset="0"/>
                <a:sym typeface="Gill Sans" charset="0"/>
              </a:defRPr>
            </a:lvl1pPr>
            <a:lvl2pPr marL="704850" indent="-285750">
              <a:spcBef>
                <a:spcPts val="900"/>
              </a:spcBef>
              <a:buClr>
                <a:srgbClr val="000000"/>
              </a:buClr>
              <a:buSzPct val="100000"/>
              <a:buFont typeface="Gill Sans" charset="0"/>
              <a:buChar char="–"/>
              <a:defRPr sz="3400">
                <a:solidFill>
                  <a:schemeClr val="tx1"/>
                </a:solidFill>
                <a:latin typeface="Gill Sans" charset="0"/>
                <a:cs typeface="ヒラギノ角ゴ ProN W3" charset="0"/>
                <a:sym typeface="Gill Sans" charset="0"/>
              </a:defRPr>
            </a:lvl2pPr>
            <a:lvl3pPr marL="1104900" indent="-228600">
              <a:spcBef>
                <a:spcPts val="8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3pPr>
            <a:lvl4pPr marL="15621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4pPr>
            <a:lvl5pPr marL="20193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4765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29337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3909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38481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eaLnBrk="1" hangingPunct="1">
              <a:spcBef>
                <a:spcPts val="950"/>
              </a:spcBef>
              <a:buClrTx/>
              <a:buSzTx/>
              <a:buFontTx/>
              <a:buNone/>
            </a:pPr>
            <a:r>
              <a:rPr lang="en-US" altLang="en-US" sz="2800" i="1">
                <a:cs typeface="Gill Sans" charset="0"/>
              </a:rPr>
              <a:t>[Visual Exploration of Large Structured Datasets. Wills. Proc. New Techniques and Trends in Statistics (NTTS), pp. 237–246. IOS Press, 1995.]</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슬라이드 번호 개체 틀 3">
            <a:extLst>
              <a:ext uri="{FF2B5EF4-FFF2-40B4-BE49-F238E27FC236}">
                <a16:creationId xmlns:a16="http://schemas.microsoft.com/office/drawing/2014/main" id="{24895551-DF34-47A1-9313-A5321A3D02CA}"/>
              </a:ext>
            </a:extLst>
          </p:cNvPr>
          <p:cNvSpPr>
            <a:spLocks noGrp="1"/>
          </p:cNvSpPr>
          <p:nvPr>
            <p:ph type="sldNum" sz="quarter" idx="10"/>
          </p:nvPr>
        </p:nvSpPr>
        <p:spPr>
          <a:noFill/>
        </p:spPr>
        <p:txBody>
          <a:bodyPr/>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algn="r"/>
            <a:fld id="{B8341E4F-5F8B-4A97-974D-CD29BEED46E4}" type="slidenum">
              <a:rPr lang="en-US" altLang="en-US" sz="1400">
                <a:cs typeface="Gill Sans" charset="0"/>
              </a:rPr>
              <a:pPr algn="r"/>
              <a:t>34</a:t>
            </a:fld>
            <a:endParaRPr lang="en-US" altLang="en-US" sz="1400">
              <a:cs typeface="Gill Sans" charset="0"/>
            </a:endParaRPr>
          </a:p>
        </p:txBody>
      </p:sp>
      <p:sp>
        <p:nvSpPr>
          <p:cNvPr id="53251" name="Rectangle 1">
            <a:extLst>
              <a:ext uri="{FF2B5EF4-FFF2-40B4-BE49-F238E27FC236}">
                <a16:creationId xmlns:a16="http://schemas.microsoft.com/office/drawing/2014/main" id="{4497AAEF-4B41-4764-9CF4-3A3979AE088B}"/>
              </a:ext>
            </a:extLst>
          </p:cNvPr>
          <p:cNvSpPr>
            <a:spLocks noChangeArrowheads="1"/>
          </p:cNvSpPr>
          <p:nvPr>
            <p:ph type="title"/>
          </p:nvPr>
        </p:nvSpPr>
        <p:spPr/>
        <p:txBody>
          <a:bodyPr/>
          <a:lstStyle/>
          <a:p>
            <a:pPr eaLnBrk="1" hangingPunct="1"/>
            <a:r>
              <a:rPr lang="en-US" altLang="en-US"/>
              <a:t>Idiom: </a:t>
            </a:r>
            <a:r>
              <a:rPr lang="en-US" altLang="en-US" b="1"/>
              <a:t>bird’s-eye maps</a:t>
            </a:r>
            <a:endParaRPr lang="en-US" altLang="en-US" b="1">
              <a:cs typeface="ヒラギノ明朝 ProN W6" charset="0"/>
            </a:endParaRPr>
          </a:p>
        </p:txBody>
      </p:sp>
      <p:pic>
        <p:nvPicPr>
          <p:cNvPr id="53252" name="Picture 2">
            <a:extLst>
              <a:ext uri="{FF2B5EF4-FFF2-40B4-BE49-F238E27FC236}">
                <a16:creationId xmlns:a16="http://schemas.microsoft.com/office/drawing/2014/main" id="{B3EB7E5A-C43C-4039-834A-A2EAC0C70C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5700" y="1104900"/>
            <a:ext cx="9499600" cy="594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53253" name="Rectangle 3">
            <a:extLst>
              <a:ext uri="{FF2B5EF4-FFF2-40B4-BE49-F238E27FC236}">
                <a16:creationId xmlns:a16="http://schemas.microsoft.com/office/drawing/2014/main" id="{19F88050-4471-4337-935B-320CAA0BE2C7}"/>
              </a:ext>
            </a:extLst>
          </p:cNvPr>
          <p:cNvSpPr>
            <a:spLocks noChangeArrowheads="1"/>
          </p:cNvSpPr>
          <p:nvPr>
            <p:ph type="body" idx="1"/>
          </p:nvPr>
        </p:nvSpPr>
        <p:spPr>
          <a:xfrm>
            <a:off x="419100" y="1104900"/>
            <a:ext cx="9626600" cy="8039100"/>
          </a:xfrm>
        </p:spPr>
        <p:txBody>
          <a:bodyPr/>
          <a:lstStyle/>
          <a:p>
            <a:pPr eaLnBrk="1" hangingPunct="1"/>
            <a:r>
              <a:rPr lang="en-US" altLang="en-US"/>
              <a:t>encoding: same</a:t>
            </a:r>
          </a:p>
          <a:p>
            <a:pPr eaLnBrk="1" hangingPunct="1"/>
            <a:r>
              <a:rPr lang="en-US" altLang="en-US"/>
              <a:t>data: subset shared</a:t>
            </a:r>
          </a:p>
          <a:p>
            <a:pPr eaLnBrk="1" hangingPunct="1"/>
            <a:r>
              <a:rPr lang="en-US" altLang="en-US"/>
              <a:t>navigation: shared</a:t>
            </a:r>
          </a:p>
          <a:p>
            <a:pPr marL="742950" lvl="1" eaLnBrk="1" hangingPunct="1"/>
            <a:r>
              <a:rPr lang="en-US" altLang="en-US"/>
              <a:t>bidirectional linking</a:t>
            </a:r>
          </a:p>
          <a:p>
            <a:pPr marL="742950" lvl="1" eaLnBrk="1" hangingPunct="1"/>
            <a:endParaRPr lang="en-US" altLang="en-US"/>
          </a:p>
          <a:p>
            <a:pPr eaLnBrk="1" hangingPunct="1"/>
            <a:r>
              <a:rPr lang="en-US" altLang="en-US"/>
              <a:t>differences</a:t>
            </a:r>
          </a:p>
          <a:p>
            <a:pPr marL="742950" lvl="1" eaLnBrk="1" hangingPunct="1"/>
            <a:r>
              <a:rPr lang="en-US" altLang="en-US"/>
              <a:t>viewpoint</a:t>
            </a:r>
          </a:p>
          <a:p>
            <a:pPr marL="742950" lvl="1" eaLnBrk="1" hangingPunct="1"/>
            <a:r>
              <a:rPr lang="en-US" altLang="en-US"/>
              <a:t>(size)</a:t>
            </a:r>
          </a:p>
          <a:p>
            <a:pPr marL="742950" lvl="1" eaLnBrk="1" hangingPunct="1"/>
            <a:endParaRPr lang="en-US" altLang="en-US"/>
          </a:p>
          <a:p>
            <a:pPr eaLnBrk="1" hangingPunct="1"/>
            <a:r>
              <a:rPr lang="en-US" altLang="en-US" b="1" i="1"/>
              <a:t>overview-detail</a:t>
            </a:r>
          </a:p>
        </p:txBody>
      </p:sp>
      <p:sp>
        <p:nvSpPr>
          <p:cNvPr id="53254" name="Rectangle 4">
            <a:extLst>
              <a:ext uri="{FF2B5EF4-FFF2-40B4-BE49-F238E27FC236}">
                <a16:creationId xmlns:a16="http://schemas.microsoft.com/office/drawing/2014/main" id="{C9C8D2B3-FA01-4211-9754-8D818723394A}"/>
              </a:ext>
            </a:extLst>
          </p:cNvPr>
          <p:cNvSpPr>
            <a:spLocks/>
          </p:cNvSpPr>
          <p:nvPr/>
        </p:nvSpPr>
        <p:spPr bwMode="auto">
          <a:xfrm>
            <a:off x="9855200" y="101600"/>
            <a:ext cx="64389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a:spcBef>
                <a:spcPts val="1000"/>
              </a:spcBef>
              <a:buClr>
                <a:srgbClr val="000000"/>
              </a:buClr>
              <a:buSzPct val="100000"/>
              <a:buFont typeface="Gill Sans" charset="0"/>
              <a:buChar char="•"/>
              <a:defRPr sz="4000">
                <a:solidFill>
                  <a:schemeClr val="tx1"/>
                </a:solidFill>
                <a:latin typeface="Gill Sans" charset="0"/>
                <a:cs typeface="ヒラギノ角ゴ ProN W3" charset="0"/>
                <a:sym typeface="Gill Sans" charset="0"/>
              </a:defRPr>
            </a:lvl1pPr>
            <a:lvl2pPr marL="704850" indent="-285750">
              <a:spcBef>
                <a:spcPts val="900"/>
              </a:spcBef>
              <a:buClr>
                <a:srgbClr val="000000"/>
              </a:buClr>
              <a:buSzPct val="100000"/>
              <a:buFont typeface="Gill Sans" charset="0"/>
              <a:buChar char="–"/>
              <a:defRPr sz="3400">
                <a:solidFill>
                  <a:schemeClr val="tx1"/>
                </a:solidFill>
                <a:latin typeface="Gill Sans" charset="0"/>
                <a:cs typeface="ヒラギノ角ゴ ProN W3" charset="0"/>
                <a:sym typeface="Gill Sans" charset="0"/>
              </a:defRPr>
            </a:lvl2pPr>
            <a:lvl3pPr marL="1104900" indent="-228600">
              <a:spcBef>
                <a:spcPts val="8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3pPr>
            <a:lvl4pPr marL="15621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4pPr>
            <a:lvl5pPr marL="20193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4765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29337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3909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38481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eaLnBrk="1" hangingPunct="1">
              <a:spcBef>
                <a:spcPct val="0"/>
              </a:spcBef>
              <a:buClrTx/>
              <a:buSzTx/>
              <a:buFontTx/>
              <a:buNone/>
            </a:pPr>
            <a:r>
              <a:rPr lang="en-US" altLang="en-US" sz="4600">
                <a:solidFill>
                  <a:srgbClr val="000080"/>
                </a:solidFill>
                <a:cs typeface="Gill Sans" charset="0"/>
              </a:rPr>
              <a:t>System: </a:t>
            </a:r>
            <a:r>
              <a:rPr lang="en-US" altLang="en-US" sz="4600" b="1">
                <a:solidFill>
                  <a:srgbClr val="000080"/>
                </a:solidFill>
                <a:latin typeface="Rockwell" panose="02060603020205020403" pitchFamily="18" charset="0"/>
                <a:sym typeface="Rockwell" panose="02060603020205020403" pitchFamily="18" charset="0"/>
              </a:rPr>
              <a:t>Google Maps</a:t>
            </a:r>
          </a:p>
        </p:txBody>
      </p:sp>
      <p:sp>
        <p:nvSpPr>
          <p:cNvPr id="53255" name="Rectangle 5">
            <a:extLst>
              <a:ext uri="{FF2B5EF4-FFF2-40B4-BE49-F238E27FC236}">
                <a16:creationId xmlns:a16="http://schemas.microsoft.com/office/drawing/2014/main" id="{91821F7A-7896-489D-B9EB-CDFA079E36FB}"/>
              </a:ext>
            </a:extLst>
          </p:cNvPr>
          <p:cNvSpPr>
            <a:spLocks/>
          </p:cNvSpPr>
          <p:nvPr/>
        </p:nvSpPr>
        <p:spPr bwMode="auto">
          <a:xfrm>
            <a:off x="6210300" y="7137400"/>
            <a:ext cx="962660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a:spcBef>
                <a:spcPts val="1000"/>
              </a:spcBef>
              <a:buClr>
                <a:srgbClr val="000000"/>
              </a:buClr>
              <a:buSzPct val="100000"/>
              <a:buFont typeface="Gill Sans" charset="0"/>
              <a:buChar char="•"/>
              <a:defRPr sz="4000">
                <a:solidFill>
                  <a:schemeClr val="tx1"/>
                </a:solidFill>
                <a:latin typeface="Gill Sans" charset="0"/>
                <a:cs typeface="ヒラギノ角ゴ ProN W3" charset="0"/>
                <a:sym typeface="Gill Sans" charset="0"/>
              </a:defRPr>
            </a:lvl1pPr>
            <a:lvl2pPr marL="704850" indent="-285750">
              <a:spcBef>
                <a:spcPts val="900"/>
              </a:spcBef>
              <a:buClr>
                <a:srgbClr val="000000"/>
              </a:buClr>
              <a:buSzPct val="100000"/>
              <a:buFont typeface="Gill Sans" charset="0"/>
              <a:buChar char="–"/>
              <a:defRPr sz="3400">
                <a:solidFill>
                  <a:schemeClr val="tx1"/>
                </a:solidFill>
                <a:latin typeface="Gill Sans" charset="0"/>
                <a:cs typeface="ヒラギノ角ゴ ProN W3" charset="0"/>
                <a:sym typeface="Gill Sans" charset="0"/>
              </a:defRPr>
            </a:lvl2pPr>
            <a:lvl3pPr marL="1104900" indent="-228600">
              <a:spcBef>
                <a:spcPts val="8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3pPr>
            <a:lvl4pPr marL="15621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4pPr>
            <a:lvl5pPr marL="20193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4765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29337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3909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38481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eaLnBrk="1" hangingPunct="1">
              <a:spcBef>
                <a:spcPts val="950"/>
              </a:spcBef>
              <a:buClrTx/>
              <a:buSzTx/>
              <a:buFontTx/>
              <a:buNone/>
            </a:pPr>
            <a:r>
              <a:rPr lang="en-US" altLang="en-US" sz="2700" i="1">
                <a:cs typeface="Gill Sans" charset="0"/>
              </a:rPr>
              <a:t>[A Review of Overview+Detail, Zooming, and Focus+Context Interfaces. Cockburn, Karlson, and Bederson.  ACM Computing Surveys 41:1 (2008), 1–31.]</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슬라이드 번호 개체 틀 3">
            <a:extLst>
              <a:ext uri="{FF2B5EF4-FFF2-40B4-BE49-F238E27FC236}">
                <a16:creationId xmlns:a16="http://schemas.microsoft.com/office/drawing/2014/main" id="{E9FD2892-9327-46FA-A9D9-41D26FEA02E6}"/>
              </a:ext>
            </a:extLst>
          </p:cNvPr>
          <p:cNvSpPr>
            <a:spLocks noGrp="1"/>
          </p:cNvSpPr>
          <p:nvPr>
            <p:ph type="sldNum" sz="quarter" idx="10"/>
          </p:nvPr>
        </p:nvSpPr>
        <p:spPr>
          <a:noFill/>
        </p:spPr>
        <p:txBody>
          <a:bodyPr/>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algn="r"/>
            <a:fld id="{5A81D0C8-6419-4ECB-9013-3119B9F6CED3}" type="slidenum">
              <a:rPr lang="en-US" altLang="en-US" sz="1400">
                <a:cs typeface="Gill Sans" charset="0"/>
              </a:rPr>
              <a:pPr algn="r"/>
              <a:t>35</a:t>
            </a:fld>
            <a:endParaRPr lang="en-US" altLang="en-US" sz="1400">
              <a:cs typeface="Gill Sans" charset="0"/>
            </a:endParaRPr>
          </a:p>
        </p:txBody>
      </p:sp>
      <p:sp>
        <p:nvSpPr>
          <p:cNvPr id="54275" name="Rectangle 1">
            <a:extLst>
              <a:ext uri="{FF2B5EF4-FFF2-40B4-BE49-F238E27FC236}">
                <a16:creationId xmlns:a16="http://schemas.microsoft.com/office/drawing/2014/main" id="{3842CFB8-166D-4E17-84EE-34A317466FC7}"/>
              </a:ext>
            </a:extLst>
          </p:cNvPr>
          <p:cNvSpPr>
            <a:spLocks noChangeArrowheads="1"/>
          </p:cNvSpPr>
          <p:nvPr>
            <p:ph type="title"/>
          </p:nvPr>
        </p:nvSpPr>
        <p:spPr/>
        <p:txBody>
          <a:bodyPr/>
          <a:lstStyle/>
          <a:p>
            <a:pPr eaLnBrk="1" hangingPunct="1"/>
            <a:r>
              <a:rPr lang="en-US" altLang="en-US"/>
              <a:t>Idiom: </a:t>
            </a:r>
            <a:r>
              <a:rPr lang="en-US" altLang="en-US" b="1"/>
              <a:t>Small multiples</a:t>
            </a:r>
            <a:endParaRPr lang="en-US" altLang="en-US" b="1">
              <a:cs typeface="ヒラギノ明朝 ProN W6" charset="0"/>
            </a:endParaRPr>
          </a:p>
        </p:txBody>
      </p:sp>
      <p:sp>
        <p:nvSpPr>
          <p:cNvPr id="54276" name="Rectangle 2">
            <a:extLst>
              <a:ext uri="{FF2B5EF4-FFF2-40B4-BE49-F238E27FC236}">
                <a16:creationId xmlns:a16="http://schemas.microsoft.com/office/drawing/2014/main" id="{81322DCB-FC36-4560-9216-B1D91D6466D5}"/>
              </a:ext>
            </a:extLst>
          </p:cNvPr>
          <p:cNvSpPr>
            <a:spLocks noChangeArrowheads="1"/>
          </p:cNvSpPr>
          <p:nvPr>
            <p:ph type="body" idx="1"/>
          </p:nvPr>
        </p:nvSpPr>
        <p:spPr>
          <a:xfrm>
            <a:off x="419100" y="1104900"/>
            <a:ext cx="4965700" cy="8039100"/>
          </a:xfrm>
        </p:spPr>
        <p:txBody>
          <a:bodyPr/>
          <a:lstStyle/>
          <a:p>
            <a:pPr eaLnBrk="1" hangingPunct="1"/>
            <a:r>
              <a:rPr lang="en-US" altLang="en-US"/>
              <a:t>encoding: same</a:t>
            </a:r>
          </a:p>
          <a:p>
            <a:pPr eaLnBrk="1" hangingPunct="1"/>
            <a:r>
              <a:rPr lang="en-US" altLang="en-US"/>
              <a:t>data: none shared</a:t>
            </a:r>
          </a:p>
          <a:p>
            <a:pPr marL="742950" lvl="1" eaLnBrk="1" hangingPunct="1"/>
            <a:r>
              <a:rPr lang="en-US" altLang="en-US"/>
              <a:t>different attributes for node colors</a:t>
            </a:r>
          </a:p>
          <a:p>
            <a:pPr marL="742950" lvl="1" eaLnBrk="1" hangingPunct="1"/>
            <a:r>
              <a:rPr lang="en-US" altLang="en-US"/>
              <a:t>(same network layout)</a:t>
            </a:r>
          </a:p>
          <a:p>
            <a:pPr eaLnBrk="1" hangingPunct="1"/>
            <a:r>
              <a:rPr lang="en-US" altLang="en-US"/>
              <a:t>navigation: shared</a:t>
            </a:r>
          </a:p>
        </p:txBody>
      </p:sp>
      <p:pic>
        <p:nvPicPr>
          <p:cNvPr id="54277" name="Picture 3">
            <a:extLst>
              <a:ext uri="{FF2B5EF4-FFF2-40B4-BE49-F238E27FC236}">
                <a16:creationId xmlns:a16="http://schemas.microsoft.com/office/drawing/2014/main" id="{34D97C82-CA52-4152-9F38-6FB570CD54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965200"/>
            <a:ext cx="10160000" cy="735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54278" name="Rectangle 4">
            <a:extLst>
              <a:ext uri="{FF2B5EF4-FFF2-40B4-BE49-F238E27FC236}">
                <a16:creationId xmlns:a16="http://schemas.microsoft.com/office/drawing/2014/main" id="{FE88CB93-E407-416A-9274-5D5ADAEF29E7}"/>
              </a:ext>
            </a:extLst>
          </p:cNvPr>
          <p:cNvSpPr>
            <a:spLocks/>
          </p:cNvSpPr>
          <p:nvPr/>
        </p:nvSpPr>
        <p:spPr bwMode="auto">
          <a:xfrm>
            <a:off x="10998200" y="101600"/>
            <a:ext cx="45847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a:spcBef>
                <a:spcPts val="1000"/>
              </a:spcBef>
              <a:buClr>
                <a:srgbClr val="000000"/>
              </a:buClr>
              <a:buSzPct val="100000"/>
              <a:buFont typeface="Gill Sans" charset="0"/>
              <a:buChar char="•"/>
              <a:defRPr sz="4000">
                <a:solidFill>
                  <a:schemeClr val="tx1"/>
                </a:solidFill>
                <a:latin typeface="Gill Sans" charset="0"/>
                <a:cs typeface="ヒラギノ角ゴ ProN W3" charset="0"/>
                <a:sym typeface="Gill Sans" charset="0"/>
              </a:defRPr>
            </a:lvl1pPr>
            <a:lvl2pPr marL="704850" indent="-285750">
              <a:spcBef>
                <a:spcPts val="900"/>
              </a:spcBef>
              <a:buClr>
                <a:srgbClr val="000000"/>
              </a:buClr>
              <a:buSzPct val="100000"/>
              <a:buFont typeface="Gill Sans" charset="0"/>
              <a:buChar char="–"/>
              <a:defRPr sz="3400">
                <a:solidFill>
                  <a:schemeClr val="tx1"/>
                </a:solidFill>
                <a:latin typeface="Gill Sans" charset="0"/>
                <a:cs typeface="ヒラギノ角ゴ ProN W3" charset="0"/>
                <a:sym typeface="Gill Sans" charset="0"/>
              </a:defRPr>
            </a:lvl2pPr>
            <a:lvl3pPr marL="1104900" indent="-228600">
              <a:spcBef>
                <a:spcPts val="8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3pPr>
            <a:lvl4pPr marL="15621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4pPr>
            <a:lvl5pPr marL="20193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4765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29337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3909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38481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eaLnBrk="1" hangingPunct="1">
              <a:spcBef>
                <a:spcPct val="0"/>
              </a:spcBef>
              <a:buClrTx/>
              <a:buSzTx/>
              <a:buFontTx/>
              <a:buNone/>
            </a:pPr>
            <a:r>
              <a:rPr lang="en-US" altLang="en-US" sz="4600">
                <a:solidFill>
                  <a:srgbClr val="000080"/>
                </a:solidFill>
                <a:cs typeface="Gill Sans" charset="0"/>
              </a:rPr>
              <a:t>System: </a:t>
            </a:r>
            <a:r>
              <a:rPr lang="en-US" altLang="en-US" sz="4600" b="1">
                <a:solidFill>
                  <a:srgbClr val="000080"/>
                </a:solidFill>
                <a:latin typeface="Rockwell" panose="02060603020205020403" pitchFamily="18" charset="0"/>
                <a:sym typeface="Rockwell" panose="02060603020205020403" pitchFamily="18" charset="0"/>
              </a:rPr>
              <a:t>Cerebral</a:t>
            </a:r>
          </a:p>
        </p:txBody>
      </p:sp>
      <p:pic>
        <p:nvPicPr>
          <p:cNvPr id="54279" name="Picture 5">
            <a:extLst>
              <a:ext uri="{FF2B5EF4-FFF2-40B4-BE49-F238E27FC236}">
                <a16:creationId xmlns:a16="http://schemas.microsoft.com/office/drawing/2014/main" id="{43EA6E97-69C7-4569-A63A-55755B0D7D8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7100" y="4991100"/>
            <a:ext cx="3276600" cy="28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nvGrpSpPr>
          <p:cNvPr id="54280" name="Group 8">
            <a:extLst>
              <a:ext uri="{FF2B5EF4-FFF2-40B4-BE49-F238E27FC236}">
                <a16:creationId xmlns:a16="http://schemas.microsoft.com/office/drawing/2014/main" id="{1E813350-66BF-4CC8-B7C2-55ABA3D88108}"/>
              </a:ext>
            </a:extLst>
          </p:cNvPr>
          <p:cNvGrpSpPr>
            <a:grpSpLocks/>
          </p:cNvGrpSpPr>
          <p:nvPr/>
        </p:nvGrpSpPr>
        <p:grpSpPr bwMode="auto">
          <a:xfrm>
            <a:off x="10477500" y="952500"/>
            <a:ext cx="4419600" cy="6807200"/>
            <a:chOff x="0" y="0"/>
            <a:chExt cx="2784" cy="4288"/>
          </a:xfrm>
        </p:grpSpPr>
        <p:pic>
          <p:nvPicPr>
            <p:cNvPr id="54286" name="Picture 6">
              <a:extLst>
                <a:ext uri="{FF2B5EF4-FFF2-40B4-BE49-F238E27FC236}">
                  <a16:creationId xmlns:a16="http://schemas.microsoft.com/office/drawing/2014/main" id="{8C9188B4-0EF8-4876-8105-96F3EE7D82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8323" t="8705" r="59624" b="44397"/>
            <a:stretch>
              <a:fillRect/>
            </a:stretch>
          </p:blipFill>
          <p:spPr bwMode="auto">
            <a:xfrm>
              <a:off x="0" y="0"/>
              <a:ext cx="2784" cy="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54287" name="Picture 7">
              <a:extLst>
                <a:ext uri="{FF2B5EF4-FFF2-40B4-BE49-F238E27FC236}">
                  <a16:creationId xmlns:a16="http://schemas.microsoft.com/office/drawing/2014/main" id="{83806FFE-66AE-476E-9804-F155BD6DB6BF}"/>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784" cy="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54281" name="Group 11">
            <a:extLst>
              <a:ext uri="{FF2B5EF4-FFF2-40B4-BE49-F238E27FC236}">
                <a16:creationId xmlns:a16="http://schemas.microsoft.com/office/drawing/2014/main" id="{96253C3D-5D9C-42E8-9612-85D19B778266}"/>
              </a:ext>
            </a:extLst>
          </p:cNvPr>
          <p:cNvGrpSpPr>
            <a:grpSpLocks/>
          </p:cNvGrpSpPr>
          <p:nvPr/>
        </p:nvGrpSpPr>
        <p:grpSpPr bwMode="auto">
          <a:xfrm>
            <a:off x="7302500" y="1536700"/>
            <a:ext cx="2374900" cy="3556000"/>
            <a:chOff x="0" y="0"/>
            <a:chExt cx="1496" cy="2240"/>
          </a:xfrm>
        </p:grpSpPr>
        <p:sp>
          <p:nvSpPr>
            <p:cNvPr id="54284" name="Rectangle 9">
              <a:extLst>
                <a:ext uri="{FF2B5EF4-FFF2-40B4-BE49-F238E27FC236}">
                  <a16:creationId xmlns:a16="http://schemas.microsoft.com/office/drawing/2014/main" id="{CD09BC02-4B8C-4FE4-A972-13BA85916C36}"/>
                </a:ext>
              </a:extLst>
            </p:cNvPr>
            <p:cNvSpPr>
              <a:spLocks/>
            </p:cNvSpPr>
            <p:nvPr/>
          </p:nvSpPr>
          <p:spPr bwMode="auto">
            <a:xfrm>
              <a:off x="32" y="32"/>
              <a:ext cx="1432" cy="2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eaLnBrk="1" hangingPunct="1"/>
              <a:endParaRPr lang="ko-KR" altLang="ko-KR"/>
            </a:p>
          </p:txBody>
        </p:sp>
        <p:pic>
          <p:nvPicPr>
            <p:cNvPr id="54285" name="Picture 10">
              <a:extLst>
                <a:ext uri="{FF2B5EF4-FFF2-40B4-BE49-F238E27FC236}">
                  <a16:creationId xmlns:a16="http://schemas.microsoft.com/office/drawing/2014/main" id="{8B755DA7-B2FA-409C-AA4F-2944B61261AC}"/>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96" cy="2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pic>
        <p:nvPicPr>
          <p:cNvPr id="54282" name="Picture 12">
            <a:extLst>
              <a:ext uri="{FF2B5EF4-FFF2-40B4-BE49-F238E27FC236}">
                <a16:creationId xmlns:a16="http://schemas.microsoft.com/office/drawing/2014/main" id="{79646717-AEC4-4D9C-8926-FCFBD2DA2323}"/>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9163" y="942975"/>
            <a:ext cx="33274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54283" name="Rectangle 13">
            <a:extLst>
              <a:ext uri="{FF2B5EF4-FFF2-40B4-BE49-F238E27FC236}">
                <a16:creationId xmlns:a16="http://schemas.microsoft.com/office/drawing/2014/main" id="{C0CDF568-D563-4E02-9A06-25235A1EFD57}"/>
              </a:ext>
            </a:extLst>
          </p:cNvPr>
          <p:cNvSpPr>
            <a:spLocks/>
          </p:cNvSpPr>
          <p:nvPr/>
        </p:nvSpPr>
        <p:spPr bwMode="auto">
          <a:xfrm>
            <a:off x="254000" y="8293100"/>
            <a:ext cx="155829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a:spcBef>
                <a:spcPts val="1000"/>
              </a:spcBef>
              <a:buClr>
                <a:srgbClr val="000000"/>
              </a:buClr>
              <a:buSzPct val="100000"/>
              <a:buFont typeface="Gill Sans" charset="0"/>
              <a:buChar char="•"/>
              <a:defRPr sz="4000">
                <a:solidFill>
                  <a:schemeClr val="tx1"/>
                </a:solidFill>
                <a:latin typeface="Gill Sans" charset="0"/>
                <a:cs typeface="ヒラギノ角ゴ ProN W3" charset="0"/>
                <a:sym typeface="Gill Sans" charset="0"/>
              </a:defRPr>
            </a:lvl1pPr>
            <a:lvl2pPr marL="704850" indent="-285750">
              <a:spcBef>
                <a:spcPts val="900"/>
              </a:spcBef>
              <a:buClr>
                <a:srgbClr val="000000"/>
              </a:buClr>
              <a:buSzPct val="100000"/>
              <a:buFont typeface="Gill Sans" charset="0"/>
              <a:buChar char="–"/>
              <a:defRPr sz="3400">
                <a:solidFill>
                  <a:schemeClr val="tx1"/>
                </a:solidFill>
                <a:latin typeface="Gill Sans" charset="0"/>
                <a:cs typeface="ヒラギノ角ゴ ProN W3" charset="0"/>
                <a:sym typeface="Gill Sans" charset="0"/>
              </a:defRPr>
            </a:lvl2pPr>
            <a:lvl3pPr marL="1104900" indent="-228600">
              <a:spcBef>
                <a:spcPts val="8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3pPr>
            <a:lvl4pPr marL="15621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4pPr>
            <a:lvl5pPr marL="20193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4765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29337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3909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38481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eaLnBrk="1" hangingPunct="1">
              <a:spcBef>
                <a:spcPts val="950"/>
              </a:spcBef>
              <a:buClrTx/>
              <a:buSzTx/>
              <a:buFontTx/>
              <a:buNone/>
            </a:pPr>
            <a:r>
              <a:rPr lang="en-US" altLang="en-US" sz="2300" i="1">
                <a:cs typeface="Gill Sans" charset="0"/>
              </a:rPr>
              <a:t>[Cerebral: Visualizing Multiple Experimental Conditions on a Graph with Biological Context. Barsky, Munzner, Gardy, and Kincaid. IEEE Trans. Visualization and Computer Graphics (Proc. InfoVis 2008) 14:6 (2008), 1253–1260.]</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슬라이드 번호 개체 틀 3">
            <a:extLst>
              <a:ext uri="{FF2B5EF4-FFF2-40B4-BE49-F238E27FC236}">
                <a16:creationId xmlns:a16="http://schemas.microsoft.com/office/drawing/2014/main" id="{77A69ADF-DEDD-4B90-BDD6-3ED625B4CDD0}"/>
              </a:ext>
            </a:extLst>
          </p:cNvPr>
          <p:cNvSpPr>
            <a:spLocks noGrp="1"/>
          </p:cNvSpPr>
          <p:nvPr>
            <p:ph type="sldNum" sz="quarter" idx="10"/>
          </p:nvPr>
        </p:nvSpPr>
        <p:spPr>
          <a:noFill/>
        </p:spPr>
        <p:txBody>
          <a:bodyPr/>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algn="r"/>
            <a:fld id="{46A3671D-4929-4840-B1ED-FD8BA6CC4EB0}" type="slidenum">
              <a:rPr lang="en-US" altLang="en-US" sz="1400">
                <a:cs typeface="Gill Sans" charset="0"/>
              </a:rPr>
              <a:pPr algn="r"/>
              <a:t>36</a:t>
            </a:fld>
            <a:endParaRPr lang="en-US" altLang="en-US" sz="1400">
              <a:cs typeface="Gill Sans" charset="0"/>
            </a:endParaRPr>
          </a:p>
        </p:txBody>
      </p:sp>
      <p:sp>
        <p:nvSpPr>
          <p:cNvPr id="55299" name="Rectangle 1">
            <a:extLst>
              <a:ext uri="{FF2B5EF4-FFF2-40B4-BE49-F238E27FC236}">
                <a16:creationId xmlns:a16="http://schemas.microsoft.com/office/drawing/2014/main" id="{2B788AF5-B094-4106-8B69-391D9D0DEBC2}"/>
              </a:ext>
            </a:extLst>
          </p:cNvPr>
          <p:cNvSpPr>
            <a:spLocks noChangeArrowheads="1"/>
          </p:cNvSpPr>
          <p:nvPr>
            <p:ph type="title"/>
          </p:nvPr>
        </p:nvSpPr>
        <p:spPr/>
        <p:txBody>
          <a:bodyPr/>
          <a:lstStyle/>
          <a:p>
            <a:pPr eaLnBrk="1" hangingPunct="1"/>
            <a:r>
              <a:rPr lang="en-US" altLang="en-US"/>
              <a:t>Coordinate views: Design choice interaction</a:t>
            </a:r>
          </a:p>
        </p:txBody>
      </p:sp>
      <p:pic>
        <p:nvPicPr>
          <p:cNvPr id="55300" name="Picture 2">
            <a:extLst>
              <a:ext uri="{FF2B5EF4-FFF2-40B4-BE49-F238E27FC236}">
                <a16:creationId xmlns:a16="http://schemas.microsoft.com/office/drawing/2014/main" id="{5C4189ED-35E1-4933-8365-B7C6F4AF96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00" y="773113"/>
            <a:ext cx="13500100" cy="554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55301" name="Rectangle 3">
            <a:extLst>
              <a:ext uri="{FF2B5EF4-FFF2-40B4-BE49-F238E27FC236}">
                <a16:creationId xmlns:a16="http://schemas.microsoft.com/office/drawing/2014/main" id="{10A9EFD7-CEAE-4ACA-B89C-FCE4141FB9C9}"/>
              </a:ext>
            </a:extLst>
          </p:cNvPr>
          <p:cNvSpPr>
            <a:spLocks noChangeArrowheads="1"/>
          </p:cNvSpPr>
          <p:nvPr>
            <p:ph type="body" idx="1"/>
          </p:nvPr>
        </p:nvSpPr>
        <p:spPr bwMode="auto">
          <a:xfrm>
            <a:off x="419100" y="6083300"/>
            <a:ext cx="15849600" cy="80391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t" anchorCtr="0" compatLnSpc="1">
            <a:prstTxWarp prst="textNoShape">
              <a:avLst/>
            </a:prstTxWarp>
          </a:bodyPr>
          <a:lstStyle/>
          <a:p>
            <a:pPr eaLnBrk="1" hangingPunct="1"/>
            <a:r>
              <a:rPr lang="en-US" altLang="en-US"/>
              <a:t>why juxtapose views?</a:t>
            </a:r>
          </a:p>
          <a:p>
            <a:pPr lvl="1" eaLnBrk="1" hangingPunct="1"/>
            <a:r>
              <a:rPr lang="en-US" altLang="en-US"/>
              <a:t>benefits: eyes vs memory</a:t>
            </a:r>
          </a:p>
          <a:p>
            <a:pPr lvl="2" eaLnBrk="1" hangingPunct="1"/>
            <a:r>
              <a:rPr lang="en-US" altLang="en-US"/>
              <a:t>lower cognitive load to move eyes between 2 views than remembering previous state with single changing view</a:t>
            </a:r>
          </a:p>
          <a:p>
            <a:pPr lvl="1" eaLnBrk="1" hangingPunct="1"/>
            <a:r>
              <a:rPr lang="en-US" altLang="en-US"/>
              <a:t>costs: display area, 2 views side by side each have only half the area of one view</a:t>
            </a: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슬라이드 번호 개체 틀 3">
            <a:extLst>
              <a:ext uri="{FF2B5EF4-FFF2-40B4-BE49-F238E27FC236}">
                <a16:creationId xmlns:a16="http://schemas.microsoft.com/office/drawing/2014/main" id="{5B09D824-FDD5-4C97-8E63-C67808B2403A}"/>
              </a:ext>
            </a:extLst>
          </p:cNvPr>
          <p:cNvSpPr>
            <a:spLocks noGrp="1"/>
          </p:cNvSpPr>
          <p:nvPr>
            <p:ph type="sldNum" sz="quarter" idx="10"/>
          </p:nvPr>
        </p:nvSpPr>
        <p:spPr>
          <a:noFill/>
        </p:spPr>
        <p:txBody>
          <a:bodyPr/>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algn="r"/>
            <a:fld id="{104428DD-1A6B-44BF-9894-413E8968B41D}" type="slidenum">
              <a:rPr lang="en-US" altLang="en-US" sz="1400">
                <a:cs typeface="Gill Sans" charset="0"/>
              </a:rPr>
              <a:pPr algn="r"/>
              <a:t>37</a:t>
            </a:fld>
            <a:endParaRPr lang="en-US" altLang="en-US" sz="1400">
              <a:cs typeface="Gill Sans" charset="0"/>
            </a:endParaRPr>
          </a:p>
        </p:txBody>
      </p:sp>
      <p:sp>
        <p:nvSpPr>
          <p:cNvPr id="56323" name="Rectangle 1">
            <a:extLst>
              <a:ext uri="{FF2B5EF4-FFF2-40B4-BE49-F238E27FC236}">
                <a16:creationId xmlns:a16="http://schemas.microsoft.com/office/drawing/2014/main" id="{8F6CC8A4-39A6-4D0D-8155-391FB6DEC46C}"/>
              </a:ext>
            </a:extLst>
          </p:cNvPr>
          <p:cNvSpPr>
            <a:spLocks noChangeArrowheads="1"/>
          </p:cNvSpPr>
          <p:nvPr>
            <p:ph type="title"/>
          </p:nvPr>
        </p:nvSpPr>
        <p:spPr/>
        <p:txBody>
          <a:bodyPr/>
          <a:lstStyle/>
          <a:p>
            <a:pPr eaLnBrk="1" hangingPunct="1"/>
            <a:r>
              <a:rPr lang="en-US" altLang="en-US"/>
              <a:t>Partition into views</a:t>
            </a:r>
          </a:p>
        </p:txBody>
      </p:sp>
      <p:sp>
        <p:nvSpPr>
          <p:cNvPr id="56324" name="Rectangle 2">
            <a:extLst>
              <a:ext uri="{FF2B5EF4-FFF2-40B4-BE49-F238E27FC236}">
                <a16:creationId xmlns:a16="http://schemas.microsoft.com/office/drawing/2014/main" id="{8828CD69-ADAD-4E15-ADF3-E25913FFBFA6}"/>
              </a:ext>
            </a:extLst>
          </p:cNvPr>
          <p:cNvSpPr>
            <a:spLocks noChangeArrowheads="1"/>
          </p:cNvSpPr>
          <p:nvPr>
            <p:ph type="body" idx="1"/>
          </p:nvPr>
        </p:nvSpPr>
        <p:spPr>
          <a:xfrm>
            <a:off x="419100" y="1092200"/>
            <a:ext cx="7696200" cy="8039100"/>
          </a:xfrm>
        </p:spPr>
        <p:txBody>
          <a:bodyPr/>
          <a:lstStyle/>
          <a:p>
            <a:pPr eaLnBrk="1" hangingPunct="1"/>
            <a:r>
              <a:rPr lang="en-US" altLang="en-US"/>
              <a:t>how to divide data between views</a:t>
            </a:r>
          </a:p>
          <a:p>
            <a:pPr marL="742950" lvl="1" eaLnBrk="1" hangingPunct="1"/>
            <a:r>
              <a:rPr lang="en-US" altLang="en-US"/>
              <a:t>encodes association between items using spatial proximity </a:t>
            </a:r>
          </a:p>
          <a:p>
            <a:pPr marL="742950" lvl="1" eaLnBrk="1" hangingPunct="1"/>
            <a:r>
              <a:rPr lang="en-US" altLang="en-US"/>
              <a:t>major implications for what patterns are visible</a:t>
            </a:r>
          </a:p>
          <a:p>
            <a:pPr marL="742950" lvl="1" eaLnBrk="1" hangingPunct="1"/>
            <a:r>
              <a:rPr lang="en-US" altLang="en-US"/>
              <a:t>split according to attributes</a:t>
            </a:r>
          </a:p>
          <a:p>
            <a:pPr eaLnBrk="1" hangingPunct="1"/>
            <a:r>
              <a:rPr lang="en-US" altLang="en-US"/>
              <a:t>design choices</a:t>
            </a:r>
          </a:p>
          <a:p>
            <a:pPr marL="742950" lvl="1" eaLnBrk="1" hangingPunct="1"/>
            <a:r>
              <a:rPr lang="en-US" altLang="en-US"/>
              <a:t>how many splits</a:t>
            </a:r>
          </a:p>
          <a:p>
            <a:pPr marL="1143000" lvl="2" eaLnBrk="1" hangingPunct="1"/>
            <a:r>
              <a:rPr lang="en-US" altLang="en-US"/>
              <a:t>all the way down: one mark per region?</a:t>
            </a:r>
          </a:p>
          <a:p>
            <a:pPr marL="1143000" lvl="2" eaLnBrk="1" hangingPunct="1"/>
            <a:r>
              <a:rPr lang="en-US" altLang="en-US"/>
              <a:t>stop earlier, for more complex structure within region?</a:t>
            </a:r>
          </a:p>
          <a:p>
            <a:pPr marL="742950" lvl="1" eaLnBrk="1" hangingPunct="1"/>
            <a:r>
              <a:rPr lang="en-US" altLang="en-US"/>
              <a:t>order in which attribs used to split</a:t>
            </a:r>
          </a:p>
          <a:p>
            <a:pPr marL="742950" lvl="1" eaLnBrk="1" hangingPunct="1"/>
            <a:r>
              <a:rPr lang="en-US" altLang="en-US"/>
              <a:t>how many views</a:t>
            </a:r>
          </a:p>
        </p:txBody>
      </p:sp>
      <p:pic>
        <p:nvPicPr>
          <p:cNvPr id="56325" name="Picture 3">
            <a:extLst>
              <a:ext uri="{FF2B5EF4-FFF2-40B4-BE49-F238E27FC236}">
                <a16:creationId xmlns:a16="http://schemas.microsoft.com/office/drawing/2014/main" id="{D7548802-BC05-4066-8E06-17B10B4052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320" t="72852" r="46132" b="13429"/>
          <a:stretch>
            <a:fillRect/>
          </a:stretch>
        </p:blipFill>
        <p:spPr bwMode="auto">
          <a:xfrm>
            <a:off x="8039100" y="749300"/>
            <a:ext cx="8077200" cy="298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슬라이드 번호 개체 틀 3">
            <a:extLst>
              <a:ext uri="{FF2B5EF4-FFF2-40B4-BE49-F238E27FC236}">
                <a16:creationId xmlns:a16="http://schemas.microsoft.com/office/drawing/2014/main" id="{BEC7DAA1-64D4-46B6-9217-756BEA21B5B2}"/>
              </a:ext>
            </a:extLst>
          </p:cNvPr>
          <p:cNvSpPr>
            <a:spLocks noGrp="1"/>
          </p:cNvSpPr>
          <p:nvPr>
            <p:ph type="sldNum" sz="quarter" idx="10"/>
          </p:nvPr>
        </p:nvSpPr>
        <p:spPr>
          <a:noFill/>
        </p:spPr>
        <p:txBody>
          <a:bodyPr/>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algn="r"/>
            <a:fld id="{ECA6661B-BD4A-44CF-B0B3-DC366CB5A813}" type="slidenum">
              <a:rPr lang="en-US" altLang="en-US" sz="1400">
                <a:cs typeface="Gill Sans" charset="0"/>
              </a:rPr>
              <a:pPr algn="r"/>
              <a:t>38</a:t>
            </a:fld>
            <a:endParaRPr lang="en-US" altLang="en-US" sz="1400">
              <a:cs typeface="Gill Sans" charset="0"/>
            </a:endParaRPr>
          </a:p>
        </p:txBody>
      </p:sp>
      <p:sp>
        <p:nvSpPr>
          <p:cNvPr id="58371" name="Rectangle 1">
            <a:extLst>
              <a:ext uri="{FF2B5EF4-FFF2-40B4-BE49-F238E27FC236}">
                <a16:creationId xmlns:a16="http://schemas.microsoft.com/office/drawing/2014/main" id="{A43E6286-09D7-4D99-AA6C-BF8EB266146B}"/>
              </a:ext>
            </a:extLst>
          </p:cNvPr>
          <p:cNvSpPr>
            <a:spLocks noChangeArrowheads="1"/>
          </p:cNvSpPr>
          <p:nvPr>
            <p:ph type="title"/>
          </p:nvPr>
        </p:nvSpPr>
        <p:spPr/>
        <p:txBody>
          <a:bodyPr/>
          <a:lstStyle/>
          <a:p>
            <a:pPr eaLnBrk="1" hangingPunct="1"/>
            <a:r>
              <a:rPr lang="en-US" altLang="en-US"/>
              <a:t>Partitioning: List alignment</a:t>
            </a:r>
          </a:p>
        </p:txBody>
      </p:sp>
      <p:sp>
        <p:nvSpPr>
          <p:cNvPr id="58372" name="Rectangle 2">
            <a:extLst>
              <a:ext uri="{FF2B5EF4-FFF2-40B4-BE49-F238E27FC236}">
                <a16:creationId xmlns:a16="http://schemas.microsoft.com/office/drawing/2014/main" id="{CD47FC46-15F4-407A-95E1-D46B82C1AB72}"/>
              </a:ext>
            </a:extLst>
          </p:cNvPr>
          <p:cNvSpPr>
            <a:spLocks noChangeArrowheads="1"/>
          </p:cNvSpPr>
          <p:nvPr>
            <p:ph type="body" idx="1"/>
          </p:nvPr>
        </p:nvSpPr>
        <p:spPr>
          <a:xfrm>
            <a:off x="419100" y="850900"/>
            <a:ext cx="15621000" cy="2882900"/>
          </a:xfrm>
        </p:spPr>
        <p:txBody>
          <a:bodyPr/>
          <a:lstStyle/>
          <a:p>
            <a:pPr eaLnBrk="1" hangingPunct="1"/>
            <a:r>
              <a:rPr lang="en-US" altLang="en-US" sz="3700"/>
              <a:t>single bar chart with grouped bars</a:t>
            </a:r>
          </a:p>
          <a:p>
            <a:pPr marL="742950" lvl="1" eaLnBrk="1" hangingPunct="1"/>
            <a:r>
              <a:rPr lang="en-US" altLang="en-US" sz="3100"/>
              <a:t>split by state into regions</a:t>
            </a:r>
          </a:p>
          <a:p>
            <a:pPr marL="1143000" lvl="2" eaLnBrk="1" hangingPunct="1"/>
            <a:r>
              <a:rPr lang="en-US" altLang="en-US" sz="2700"/>
              <a:t>complex glyph within each region showing all ages</a:t>
            </a:r>
          </a:p>
          <a:p>
            <a:pPr marL="742950" lvl="1" eaLnBrk="1" hangingPunct="1"/>
            <a:r>
              <a:rPr lang="en-US" altLang="en-US" sz="3100"/>
              <a:t>compare: easy within state, hard across ages</a:t>
            </a:r>
          </a:p>
          <a:p>
            <a:pPr eaLnBrk="1" hangingPunct="1"/>
            <a:r>
              <a:rPr lang="en-US" altLang="en-US" sz="3700"/>
              <a:t>small-multiple bar charts</a:t>
            </a:r>
          </a:p>
          <a:p>
            <a:pPr marL="742950" lvl="1" eaLnBrk="1" hangingPunct="1"/>
            <a:r>
              <a:rPr lang="en-US" altLang="en-US" sz="3100"/>
              <a:t>split by age into regions</a:t>
            </a:r>
          </a:p>
          <a:p>
            <a:pPr marL="1143000" lvl="2" eaLnBrk="1" hangingPunct="1"/>
            <a:r>
              <a:rPr lang="en-US" altLang="en-US" sz="2700"/>
              <a:t>one chart per region</a:t>
            </a:r>
          </a:p>
          <a:p>
            <a:pPr marL="742950" lvl="1" eaLnBrk="1" hangingPunct="1"/>
            <a:r>
              <a:rPr lang="en-US" altLang="en-US" sz="3100"/>
              <a:t>compare: easy within age, harder across states</a:t>
            </a:r>
          </a:p>
        </p:txBody>
      </p:sp>
      <p:pic>
        <p:nvPicPr>
          <p:cNvPr id="58373" name="Picture 3">
            <a:extLst>
              <a:ext uri="{FF2B5EF4-FFF2-40B4-BE49-F238E27FC236}">
                <a16:creationId xmlns:a16="http://schemas.microsoft.com/office/drawing/2014/main" id="{E10EE5DD-360E-4C05-90EF-0753C222E5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48665" b="1732"/>
          <a:stretch>
            <a:fillRect/>
          </a:stretch>
        </p:blipFill>
        <p:spPr bwMode="auto">
          <a:xfrm>
            <a:off x="787400" y="3251200"/>
            <a:ext cx="61087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58374" name="Picture 4">
            <a:extLst>
              <a:ext uri="{FF2B5EF4-FFF2-40B4-BE49-F238E27FC236}">
                <a16:creationId xmlns:a16="http://schemas.microsoft.com/office/drawing/2014/main" id="{12F5837B-4B1D-4519-BED2-A910A57FE2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1227" b="2434"/>
          <a:stretch>
            <a:fillRect/>
          </a:stretch>
        </p:blipFill>
        <p:spPr bwMode="auto">
          <a:xfrm>
            <a:off x="9474200" y="3581400"/>
            <a:ext cx="5803900" cy="529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58375" name="Rectangle 5">
            <a:extLst>
              <a:ext uri="{FF2B5EF4-FFF2-40B4-BE49-F238E27FC236}">
                <a16:creationId xmlns:a16="http://schemas.microsoft.com/office/drawing/2014/main" id="{80A15950-BCE1-4957-8ACC-E60D0E4C462B}"/>
              </a:ext>
            </a:extLst>
          </p:cNvPr>
          <p:cNvSpPr>
            <a:spLocks/>
          </p:cNvSpPr>
          <p:nvPr/>
        </p:nvSpPr>
        <p:spPr bwMode="auto">
          <a:xfrm>
            <a:off x="469900" y="8661400"/>
            <a:ext cx="150622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a:spcBef>
                <a:spcPts val="1000"/>
              </a:spcBef>
              <a:buClr>
                <a:srgbClr val="000000"/>
              </a:buClr>
              <a:buSzPct val="100000"/>
              <a:buFont typeface="Gill Sans" charset="0"/>
              <a:buChar char="•"/>
              <a:defRPr sz="4000">
                <a:solidFill>
                  <a:schemeClr val="tx1"/>
                </a:solidFill>
                <a:latin typeface="Gill Sans" charset="0"/>
                <a:cs typeface="ヒラギノ角ゴ ProN W3" charset="0"/>
                <a:sym typeface="Gill Sans" charset="0"/>
              </a:defRPr>
            </a:lvl1pPr>
            <a:lvl2pPr marL="704850" indent="-285750">
              <a:spcBef>
                <a:spcPts val="900"/>
              </a:spcBef>
              <a:buClr>
                <a:srgbClr val="000000"/>
              </a:buClr>
              <a:buSzPct val="100000"/>
              <a:buFont typeface="Gill Sans" charset="0"/>
              <a:buChar char="–"/>
              <a:defRPr sz="3400">
                <a:solidFill>
                  <a:schemeClr val="tx1"/>
                </a:solidFill>
                <a:latin typeface="Gill Sans" charset="0"/>
                <a:cs typeface="ヒラギノ角ゴ ProN W3" charset="0"/>
                <a:sym typeface="Gill Sans" charset="0"/>
              </a:defRPr>
            </a:lvl2pPr>
            <a:lvl3pPr marL="1104900" indent="-228600">
              <a:spcBef>
                <a:spcPts val="8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3pPr>
            <a:lvl4pPr marL="15621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4pPr>
            <a:lvl5pPr marL="20193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4765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29337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3909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38481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eaLnBrk="1" hangingPunct="1">
              <a:spcBef>
                <a:spcPts val="950"/>
              </a:spcBef>
              <a:buClrTx/>
              <a:buSzTx/>
              <a:buFontTx/>
              <a:buNone/>
            </a:pPr>
            <a:r>
              <a:rPr lang="en-US" altLang="en-US" sz="2000" i="1" u="sng">
                <a:cs typeface="Gill Sans" charset="0"/>
                <a:hlinkClick r:id="rId3"/>
              </a:rPr>
              <a:t>http:/bl.ocks.org/mbostock/3887051</a:t>
            </a:r>
            <a:r>
              <a:rPr lang="en-US" altLang="en-US" sz="2000" i="1">
                <a:cs typeface="Gill Sans" charset="0"/>
              </a:rPr>
              <a:t>  </a:t>
            </a:r>
            <a:r>
              <a:rPr lang="en-US" altLang="en-US" sz="2000" i="1" u="sng">
                <a:cs typeface="Gill Sans" charset="0"/>
              </a:rPr>
              <a:t>http:/bl.ocks.org/mbostock/4679202</a:t>
            </a:r>
            <a:endParaRPr lang="en-US" altLang="en-US" sz="2000" i="1">
              <a:cs typeface="Gill Sans" charset="0"/>
              <a:hlinkClick r:id="rId4"/>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슬라이드 번호 개체 틀 3">
            <a:extLst>
              <a:ext uri="{FF2B5EF4-FFF2-40B4-BE49-F238E27FC236}">
                <a16:creationId xmlns:a16="http://schemas.microsoft.com/office/drawing/2014/main" id="{A75303B5-6BC2-49A5-A459-A9BFC806EADD}"/>
              </a:ext>
            </a:extLst>
          </p:cNvPr>
          <p:cNvSpPr>
            <a:spLocks noGrp="1"/>
          </p:cNvSpPr>
          <p:nvPr>
            <p:ph type="sldNum" sz="quarter" idx="10"/>
          </p:nvPr>
        </p:nvSpPr>
        <p:spPr>
          <a:noFill/>
        </p:spPr>
        <p:txBody>
          <a:bodyPr/>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algn="r"/>
            <a:fld id="{4C7DC216-F7D2-48AD-816D-A018ECA8C667}" type="slidenum">
              <a:rPr lang="en-US" altLang="en-US" sz="1400">
                <a:cs typeface="Gill Sans" charset="0"/>
              </a:rPr>
              <a:pPr algn="r"/>
              <a:t>39</a:t>
            </a:fld>
            <a:endParaRPr lang="en-US" altLang="en-US" sz="1400">
              <a:cs typeface="Gill Sans" charset="0"/>
            </a:endParaRPr>
          </a:p>
        </p:txBody>
      </p:sp>
      <p:sp>
        <p:nvSpPr>
          <p:cNvPr id="59395" name="Rectangle 1">
            <a:extLst>
              <a:ext uri="{FF2B5EF4-FFF2-40B4-BE49-F238E27FC236}">
                <a16:creationId xmlns:a16="http://schemas.microsoft.com/office/drawing/2014/main" id="{38708D8D-BA16-4F0E-9E52-B3CADB792139}"/>
              </a:ext>
            </a:extLst>
          </p:cNvPr>
          <p:cNvSpPr>
            <a:spLocks noChangeArrowheads="1"/>
          </p:cNvSpPr>
          <p:nvPr>
            <p:ph type="title"/>
          </p:nvPr>
        </p:nvSpPr>
        <p:spPr/>
        <p:txBody>
          <a:bodyPr/>
          <a:lstStyle/>
          <a:p>
            <a:pPr eaLnBrk="1" hangingPunct="1"/>
            <a:r>
              <a:rPr lang="en-US" altLang="en-US"/>
              <a:t>Partitioning: Recursive subdivision</a:t>
            </a:r>
          </a:p>
        </p:txBody>
      </p:sp>
      <p:sp>
        <p:nvSpPr>
          <p:cNvPr id="59396" name="Rectangle 2">
            <a:extLst>
              <a:ext uri="{FF2B5EF4-FFF2-40B4-BE49-F238E27FC236}">
                <a16:creationId xmlns:a16="http://schemas.microsoft.com/office/drawing/2014/main" id="{45503B1B-23DF-4159-B2F7-AB151C15FF8B}"/>
              </a:ext>
            </a:extLst>
          </p:cNvPr>
          <p:cNvSpPr>
            <a:spLocks noChangeArrowheads="1"/>
          </p:cNvSpPr>
          <p:nvPr>
            <p:ph type="body" idx="1"/>
          </p:nvPr>
        </p:nvSpPr>
        <p:spPr>
          <a:xfrm>
            <a:off x="419100" y="1104900"/>
            <a:ext cx="5981700" cy="8039100"/>
          </a:xfrm>
        </p:spPr>
        <p:txBody>
          <a:bodyPr/>
          <a:lstStyle/>
          <a:p>
            <a:pPr eaLnBrk="1" hangingPunct="1"/>
            <a:r>
              <a:rPr lang="en-US" altLang="en-US"/>
              <a:t>split by neighborhood</a:t>
            </a:r>
          </a:p>
          <a:p>
            <a:pPr eaLnBrk="1" hangingPunct="1"/>
            <a:r>
              <a:rPr lang="en-US" altLang="en-US"/>
              <a:t>then by type </a:t>
            </a:r>
          </a:p>
          <a:p>
            <a:pPr eaLnBrk="1" hangingPunct="1"/>
            <a:r>
              <a:rPr lang="en-US" altLang="en-US"/>
              <a:t>then time</a:t>
            </a:r>
          </a:p>
          <a:p>
            <a:pPr marL="742950" lvl="1" eaLnBrk="1" hangingPunct="1"/>
            <a:r>
              <a:rPr lang="en-US" altLang="en-US"/>
              <a:t>years as rows</a:t>
            </a:r>
          </a:p>
          <a:p>
            <a:pPr marL="742950" lvl="1" eaLnBrk="1" hangingPunct="1"/>
            <a:r>
              <a:rPr lang="en-US" altLang="en-US"/>
              <a:t>months as columns </a:t>
            </a:r>
          </a:p>
          <a:p>
            <a:pPr eaLnBrk="1" hangingPunct="1"/>
            <a:r>
              <a:rPr lang="en-US" altLang="en-US"/>
              <a:t>color by price</a:t>
            </a:r>
          </a:p>
          <a:p>
            <a:pPr eaLnBrk="1" hangingPunct="1"/>
            <a:endParaRPr lang="en-US" altLang="en-US"/>
          </a:p>
          <a:p>
            <a:pPr eaLnBrk="1" hangingPunct="1"/>
            <a:r>
              <a:rPr lang="en-US" altLang="en-US"/>
              <a:t>neighborhood patterns</a:t>
            </a:r>
          </a:p>
          <a:p>
            <a:pPr marL="742950" lvl="1" eaLnBrk="1" hangingPunct="1"/>
            <a:r>
              <a:rPr lang="en-US" altLang="en-US"/>
              <a:t>where it’s expensive</a:t>
            </a:r>
          </a:p>
          <a:p>
            <a:pPr marL="742950" lvl="1" eaLnBrk="1" hangingPunct="1"/>
            <a:r>
              <a:rPr lang="en-US" altLang="en-US"/>
              <a:t>where you pay much more for detached type</a:t>
            </a:r>
          </a:p>
        </p:txBody>
      </p:sp>
      <p:sp>
        <p:nvSpPr>
          <p:cNvPr id="59397" name="Rectangle 3">
            <a:extLst>
              <a:ext uri="{FF2B5EF4-FFF2-40B4-BE49-F238E27FC236}">
                <a16:creationId xmlns:a16="http://schemas.microsoft.com/office/drawing/2014/main" id="{FF5E9F5C-24B6-4C50-B03C-001FC49DE6BE}"/>
              </a:ext>
            </a:extLst>
          </p:cNvPr>
          <p:cNvSpPr>
            <a:spLocks/>
          </p:cNvSpPr>
          <p:nvPr/>
        </p:nvSpPr>
        <p:spPr bwMode="auto">
          <a:xfrm>
            <a:off x="203200" y="8420100"/>
            <a:ext cx="156337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a:spcBef>
                <a:spcPts val="1000"/>
              </a:spcBef>
              <a:buClr>
                <a:srgbClr val="000000"/>
              </a:buClr>
              <a:buSzPct val="100000"/>
              <a:buFont typeface="Gill Sans" charset="0"/>
              <a:buChar char="•"/>
              <a:defRPr sz="4000">
                <a:solidFill>
                  <a:schemeClr val="tx1"/>
                </a:solidFill>
                <a:latin typeface="Gill Sans" charset="0"/>
                <a:cs typeface="ヒラギノ角ゴ ProN W3" charset="0"/>
                <a:sym typeface="Gill Sans" charset="0"/>
              </a:defRPr>
            </a:lvl1pPr>
            <a:lvl2pPr marL="704850" indent="-285750">
              <a:spcBef>
                <a:spcPts val="900"/>
              </a:spcBef>
              <a:buClr>
                <a:srgbClr val="000000"/>
              </a:buClr>
              <a:buSzPct val="100000"/>
              <a:buFont typeface="Gill Sans" charset="0"/>
              <a:buChar char="–"/>
              <a:defRPr sz="3400">
                <a:solidFill>
                  <a:schemeClr val="tx1"/>
                </a:solidFill>
                <a:latin typeface="Gill Sans" charset="0"/>
                <a:cs typeface="ヒラギノ角ゴ ProN W3" charset="0"/>
                <a:sym typeface="Gill Sans" charset="0"/>
              </a:defRPr>
            </a:lvl2pPr>
            <a:lvl3pPr marL="1104900" indent="-228600">
              <a:spcBef>
                <a:spcPts val="8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3pPr>
            <a:lvl4pPr marL="15621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4pPr>
            <a:lvl5pPr marL="20193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4765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29337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3909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38481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eaLnBrk="1" hangingPunct="1">
              <a:spcBef>
                <a:spcPts val="950"/>
              </a:spcBef>
              <a:buClrTx/>
              <a:buSzTx/>
              <a:buFontTx/>
              <a:buNone/>
            </a:pPr>
            <a:r>
              <a:rPr lang="en-US" altLang="en-US" sz="2100" i="1">
                <a:cs typeface="Gill Sans" charset="0"/>
              </a:rPr>
              <a:t>[Configuring Hierarchical Layouts to Address Research Questions. Slingsby, Dykes, and Wood.  IEEE Transactions on Visualization and Computer Graphics (Proc. InfoVis 2009) 15:6 (2009), 977–984.]</a:t>
            </a:r>
          </a:p>
        </p:txBody>
      </p:sp>
      <p:sp>
        <p:nvSpPr>
          <p:cNvPr id="59398" name="Rectangle 4">
            <a:extLst>
              <a:ext uri="{FF2B5EF4-FFF2-40B4-BE49-F238E27FC236}">
                <a16:creationId xmlns:a16="http://schemas.microsoft.com/office/drawing/2014/main" id="{4DB1E167-B57D-4EEC-B599-1AA4830761CB}"/>
              </a:ext>
            </a:extLst>
          </p:cNvPr>
          <p:cNvSpPr>
            <a:spLocks/>
          </p:cNvSpPr>
          <p:nvPr/>
        </p:nvSpPr>
        <p:spPr bwMode="auto">
          <a:xfrm>
            <a:off x="12369800" y="139700"/>
            <a:ext cx="3484563"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spcBef>
                <a:spcPts val="1000"/>
              </a:spcBef>
              <a:buClr>
                <a:srgbClr val="000000"/>
              </a:buClr>
              <a:buSzPct val="100000"/>
              <a:buFont typeface="Gill Sans" charset="0"/>
              <a:buChar char="•"/>
              <a:defRPr sz="4000">
                <a:solidFill>
                  <a:schemeClr val="tx1"/>
                </a:solidFill>
                <a:latin typeface="Gill Sans" charset="0"/>
                <a:cs typeface="ヒラギノ角ゴ ProN W3" charset="0"/>
                <a:sym typeface="Gill Sans" charset="0"/>
              </a:defRPr>
            </a:lvl1pPr>
            <a:lvl2pPr marL="704850" indent="-285750">
              <a:spcBef>
                <a:spcPts val="900"/>
              </a:spcBef>
              <a:buClr>
                <a:srgbClr val="000000"/>
              </a:buClr>
              <a:buSzPct val="100000"/>
              <a:buFont typeface="Gill Sans" charset="0"/>
              <a:buChar char="–"/>
              <a:defRPr sz="3400">
                <a:solidFill>
                  <a:schemeClr val="tx1"/>
                </a:solidFill>
                <a:latin typeface="Gill Sans" charset="0"/>
                <a:cs typeface="ヒラギノ角ゴ ProN W3" charset="0"/>
                <a:sym typeface="Gill Sans" charset="0"/>
              </a:defRPr>
            </a:lvl2pPr>
            <a:lvl3pPr marL="1104900" indent="-228600">
              <a:spcBef>
                <a:spcPts val="8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3pPr>
            <a:lvl4pPr marL="15621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4pPr>
            <a:lvl5pPr marL="20193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4765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29337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3909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38481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eaLnBrk="1" hangingPunct="1">
              <a:spcBef>
                <a:spcPct val="0"/>
              </a:spcBef>
              <a:buClrTx/>
              <a:buSzTx/>
              <a:buFontTx/>
              <a:buNone/>
            </a:pPr>
            <a:r>
              <a:rPr lang="en-US" altLang="en-US" sz="4600">
                <a:solidFill>
                  <a:srgbClr val="000080"/>
                </a:solidFill>
                <a:cs typeface="Gill Sans" charset="0"/>
              </a:rPr>
              <a:t>System: </a:t>
            </a:r>
            <a:r>
              <a:rPr lang="en-US" altLang="en-US" sz="4600" b="1">
                <a:solidFill>
                  <a:srgbClr val="000080"/>
                </a:solidFill>
                <a:latin typeface="Rockwell" panose="02060603020205020403" pitchFamily="18" charset="0"/>
                <a:sym typeface="Rockwell" panose="02060603020205020403" pitchFamily="18" charset="0"/>
              </a:rPr>
              <a:t>HIVE</a:t>
            </a:r>
          </a:p>
        </p:txBody>
      </p:sp>
      <p:pic>
        <p:nvPicPr>
          <p:cNvPr id="59399" name="Picture 5">
            <a:extLst>
              <a:ext uri="{FF2B5EF4-FFF2-40B4-BE49-F238E27FC236}">
                <a16:creationId xmlns:a16="http://schemas.microsoft.com/office/drawing/2014/main" id="{1A7A9E7D-C097-4611-86B5-735314CF46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1900" y="812800"/>
            <a:ext cx="9525000" cy="764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슬라이드 번호 개체 틀 3">
            <a:extLst>
              <a:ext uri="{FF2B5EF4-FFF2-40B4-BE49-F238E27FC236}">
                <a16:creationId xmlns:a16="http://schemas.microsoft.com/office/drawing/2014/main" id="{F052C923-64D0-4ABD-8A19-8AC297A38460}"/>
              </a:ext>
            </a:extLst>
          </p:cNvPr>
          <p:cNvSpPr>
            <a:spLocks noGrp="1"/>
          </p:cNvSpPr>
          <p:nvPr>
            <p:ph type="sldNum" sz="quarter" idx="10"/>
          </p:nvPr>
        </p:nvSpPr>
        <p:spPr>
          <a:noFill/>
        </p:spPr>
        <p:txBody>
          <a:bodyPr/>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algn="r"/>
            <a:fld id="{9AA56247-C715-423B-918C-072EE8309D27}" type="slidenum">
              <a:rPr lang="en-US" altLang="en-US" sz="1400">
                <a:cs typeface="Gill Sans" charset="0"/>
              </a:rPr>
              <a:pPr algn="r"/>
              <a:t>4</a:t>
            </a:fld>
            <a:endParaRPr lang="en-US" altLang="en-US" sz="1400">
              <a:cs typeface="Gill Sans" charset="0"/>
            </a:endParaRPr>
          </a:p>
        </p:txBody>
      </p:sp>
      <p:sp>
        <p:nvSpPr>
          <p:cNvPr id="20483" name="Rectangle 1">
            <a:extLst>
              <a:ext uri="{FF2B5EF4-FFF2-40B4-BE49-F238E27FC236}">
                <a16:creationId xmlns:a16="http://schemas.microsoft.com/office/drawing/2014/main" id="{30836A69-8114-41BA-B983-025BE8AE82F0}"/>
              </a:ext>
            </a:extLst>
          </p:cNvPr>
          <p:cNvSpPr>
            <a:spLocks noChangeArrowheads="1"/>
          </p:cNvSpPr>
          <p:nvPr>
            <p:ph type="title"/>
          </p:nvPr>
        </p:nvSpPr>
        <p:spPr/>
        <p:txBody>
          <a:bodyPr/>
          <a:lstStyle/>
          <a:p>
            <a:pPr eaLnBrk="1" hangingPunct="1"/>
            <a:r>
              <a:rPr lang="en-US" altLang="en-US"/>
              <a:t>Why use an external representation?</a:t>
            </a:r>
          </a:p>
        </p:txBody>
      </p:sp>
      <p:sp>
        <p:nvSpPr>
          <p:cNvPr id="20484" name="Rectangle 2">
            <a:extLst>
              <a:ext uri="{FF2B5EF4-FFF2-40B4-BE49-F238E27FC236}">
                <a16:creationId xmlns:a16="http://schemas.microsoft.com/office/drawing/2014/main" id="{5D69DA27-3D11-4F97-BC09-AAF5EB2EB7D0}"/>
              </a:ext>
            </a:extLst>
          </p:cNvPr>
          <p:cNvSpPr>
            <a:spLocks noChangeArrowheads="1"/>
          </p:cNvSpPr>
          <p:nvPr>
            <p:ph type="body" idx="1"/>
          </p:nvPr>
        </p:nvSpPr>
        <p:spPr>
          <a:xfrm>
            <a:off x="317500" y="2476500"/>
            <a:ext cx="15951200" cy="6667500"/>
          </a:xfrm>
        </p:spPr>
        <p:txBody>
          <a:bodyPr/>
          <a:lstStyle/>
          <a:p>
            <a:pPr eaLnBrk="1" hangingPunct="1"/>
            <a:r>
              <a:rPr lang="en-US" altLang="en-US"/>
              <a:t>external representation: replace cognition with perception</a:t>
            </a:r>
          </a:p>
        </p:txBody>
      </p:sp>
      <p:sp>
        <p:nvSpPr>
          <p:cNvPr id="20485" name="Text Box 3">
            <a:extLst>
              <a:ext uri="{FF2B5EF4-FFF2-40B4-BE49-F238E27FC236}">
                <a16:creationId xmlns:a16="http://schemas.microsoft.com/office/drawing/2014/main" id="{A584E499-D3CA-4713-BDB0-5A75A6436AF4}"/>
              </a:ext>
            </a:extLst>
          </p:cNvPr>
          <p:cNvSpPr txBox="1">
            <a:spLocks noChangeArrowheads="1"/>
          </p:cNvSpPr>
          <p:nvPr/>
        </p:nvSpPr>
        <p:spPr bwMode="auto">
          <a:xfrm>
            <a:off x="15773400" y="8686800"/>
            <a:ext cx="2667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a:lstStyle>
            <a:lvl1pPr>
              <a:spcBef>
                <a:spcPts val="1000"/>
              </a:spcBef>
              <a:buClr>
                <a:srgbClr val="000000"/>
              </a:buClr>
              <a:buSzPct val="100000"/>
              <a:buFont typeface="Gill Sans" charset="0"/>
              <a:buChar char="•"/>
              <a:defRPr sz="4000">
                <a:solidFill>
                  <a:schemeClr val="tx1"/>
                </a:solidFill>
                <a:latin typeface="Gill Sans" charset="0"/>
                <a:cs typeface="ヒラギノ角ゴ ProN W3" charset="0"/>
                <a:sym typeface="Gill Sans" charset="0"/>
              </a:defRPr>
            </a:lvl1pPr>
            <a:lvl2pPr marL="704850" indent="-285750">
              <a:spcBef>
                <a:spcPts val="900"/>
              </a:spcBef>
              <a:buClr>
                <a:srgbClr val="000000"/>
              </a:buClr>
              <a:buSzPct val="100000"/>
              <a:buFont typeface="Gill Sans" charset="0"/>
              <a:buChar char="–"/>
              <a:defRPr sz="3400">
                <a:solidFill>
                  <a:schemeClr val="tx1"/>
                </a:solidFill>
                <a:latin typeface="Gill Sans" charset="0"/>
                <a:cs typeface="ヒラギノ角ゴ ProN W3" charset="0"/>
                <a:sym typeface="Gill Sans" charset="0"/>
              </a:defRPr>
            </a:lvl2pPr>
            <a:lvl3pPr marL="1104900" indent="-228600">
              <a:spcBef>
                <a:spcPts val="8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3pPr>
            <a:lvl4pPr marL="15621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4pPr>
            <a:lvl5pPr marL="20193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4765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29337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3909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38481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algn="r" eaLnBrk="1" hangingPunct="1">
              <a:spcBef>
                <a:spcPct val="0"/>
              </a:spcBef>
              <a:buClrTx/>
              <a:buSzTx/>
              <a:buFontTx/>
              <a:buNone/>
            </a:pPr>
            <a:fld id="{37723E61-29B0-491F-9A28-F8A6DE92832B}" type="slidenum">
              <a:rPr lang="en-US" altLang="en-US" sz="1400">
                <a:cs typeface="Gill Sans" charset="0"/>
              </a:rPr>
              <a:pPr algn="r" eaLnBrk="1" hangingPunct="1">
                <a:spcBef>
                  <a:spcPct val="0"/>
                </a:spcBef>
                <a:buClrTx/>
                <a:buSzTx/>
                <a:buFontTx/>
                <a:buNone/>
              </a:pPr>
              <a:t>4</a:t>
            </a:fld>
            <a:endParaRPr lang="en-US" altLang="en-US" sz="1400">
              <a:cs typeface="Gill Sans" charset="0"/>
            </a:endParaRPr>
          </a:p>
        </p:txBody>
      </p:sp>
      <p:sp>
        <p:nvSpPr>
          <p:cNvPr id="20486" name="Rectangle 4">
            <a:extLst>
              <a:ext uri="{FF2B5EF4-FFF2-40B4-BE49-F238E27FC236}">
                <a16:creationId xmlns:a16="http://schemas.microsoft.com/office/drawing/2014/main" id="{34CB5A0B-12CC-46F4-BB39-7A75F01F7C25}"/>
              </a:ext>
            </a:extLst>
          </p:cNvPr>
          <p:cNvSpPr>
            <a:spLocks/>
          </p:cNvSpPr>
          <p:nvPr/>
        </p:nvSpPr>
        <p:spPr bwMode="auto">
          <a:xfrm>
            <a:off x="419100" y="1244600"/>
            <a:ext cx="155067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a:spcBef>
                <a:spcPts val="1000"/>
              </a:spcBef>
              <a:buClr>
                <a:srgbClr val="000000"/>
              </a:buClr>
              <a:buSzPct val="100000"/>
              <a:buFont typeface="Gill Sans" charset="0"/>
              <a:buChar char="•"/>
              <a:defRPr sz="4000">
                <a:solidFill>
                  <a:schemeClr val="tx1"/>
                </a:solidFill>
                <a:latin typeface="Gill Sans" charset="0"/>
                <a:cs typeface="ヒラギノ角ゴ ProN W3" charset="0"/>
                <a:sym typeface="Gill Sans" charset="0"/>
              </a:defRPr>
            </a:lvl1pPr>
            <a:lvl2pPr marL="704850" indent="-285750">
              <a:spcBef>
                <a:spcPts val="900"/>
              </a:spcBef>
              <a:buClr>
                <a:srgbClr val="000000"/>
              </a:buClr>
              <a:buSzPct val="100000"/>
              <a:buFont typeface="Gill Sans" charset="0"/>
              <a:buChar char="–"/>
              <a:defRPr sz="3400">
                <a:solidFill>
                  <a:schemeClr val="tx1"/>
                </a:solidFill>
                <a:latin typeface="Gill Sans" charset="0"/>
                <a:cs typeface="ヒラギノ角ゴ ProN W3" charset="0"/>
                <a:sym typeface="Gill Sans" charset="0"/>
              </a:defRPr>
            </a:lvl2pPr>
            <a:lvl3pPr marL="1104900" indent="-228600">
              <a:spcBef>
                <a:spcPts val="8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3pPr>
            <a:lvl4pPr marL="15621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4pPr>
            <a:lvl5pPr marL="20193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4765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29337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3909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38481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eaLnBrk="1" hangingPunct="1">
              <a:spcBef>
                <a:spcPct val="0"/>
              </a:spcBef>
              <a:buClrTx/>
              <a:buSzTx/>
              <a:buFontTx/>
              <a:buNone/>
            </a:pPr>
            <a:r>
              <a:rPr lang="en-US" altLang="en-US" sz="2800" b="1">
                <a:latin typeface="Rockwell" panose="02060603020205020403" pitchFamily="18" charset="0"/>
                <a:sym typeface="Rockwell" panose="02060603020205020403" pitchFamily="18" charset="0"/>
              </a:rPr>
              <a:t>Computer-based visualization systems provide visual representations of datasets designed to help people carry out tasks more effectively.</a:t>
            </a:r>
          </a:p>
        </p:txBody>
      </p:sp>
      <p:pic>
        <p:nvPicPr>
          <p:cNvPr id="19461" name="Picture 5">
            <a:extLst>
              <a:ext uri="{FF2B5EF4-FFF2-40B4-BE49-F238E27FC236}">
                <a16:creationId xmlns:a16="http://schemas.microsoft.com/office/drawing/2014/main" id="{987F00EA-4456-4582-A91D-97DF6E79C867}"/>
              </a:ext>
            </a:extLst>
          </p:cNvPr>
          <p:cNvPicPr>
            <a:picLocks noChangeArrowheads="1"/>
          </p:cNvPicPr>
          <p:nvPr/>
        </p:nvPicPr>
        <p:blipFill>
          <a:blip r:embed="rId2">
            <a:extLst>
              <a:ext uri="{28A0092B-C50C-407E-A947-70E740481C1C}">
                <a14:useLocalDpi xmlns:a14="http://schemas.microsoft.com/office/drawing/2010/main" val="0"/>
              </a:ext>
            </a:extLst>
          </a:blip>
          <a:srcRect l="1041" t="50006"/>
          <a:stretch>
            <a:fillRect/>
          </a:stretch>
        </p:blipFill>
        <p:spPr bwMode="auto">
          <a:xfrm>
            <a:off x="342900" y="3765550"/>
            <a:ext cx="7078663"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nvGrpSpPr>
          <p:cNvPr id="20488" name="Group 8">
            <a:extLst>
              <a:ext uri="{FF2B5EF4-FFF2-40B4-BE49-F238E27FC236}">
                <a16:creationId xmlns:a16="http://schemas.microsoft.com/office/drawing/2014/main" id="{332BC9D7-8CEA-4DC3-838C-C59AB2BB32E4}"/>
              </a:ext>
            </a:extLst>
          </p:cNvPr>
          <p:cNvGrpSpPr>
            <a:grpSpLocks/>
          </p:cNvGrpSpPr>
          <p:nvPr/>
        </p:nvGrpSpPr>
        <p:grpSpPr bwMode="auto">
          <a:xfrm>
            <a:off x="8496300" y="1079500"/>
            <a:ext cx="4406900" cy="812800"/>
            <a:chOff x="0" y="0"/>
            <a:chExt cx="2776" cy="512"/>
          </a:xfrm>
        </p:grpSpPr>
        <p:sp>
          <p:nvSpPr>
            <p:cNvPr id="20492" name="Rectangle 6">
              <a:extLst>
                <a:ext uri="{FF2B5EF4-FFF2-40B4-BE49-F238E27FC236}">
                  <a16:creationId xmlns:a16="http://schemas.microsoft.com/office/drawing/2014/main" id="{3A5927B4-A9CA-40D9-989B-5BD6C1F028AF}"/>
                </a:ext>
              </a:extLst>
            </p:cNvPr>
            <p:cNvSpPr>
              <a:spLocks/>
            </p:cNvSpPr>
            <p:nvPr/>
          </p:nvSpPr>
          <p:spPr bwMode="auto">
            <a:xfrm>
              <a:off x="80" y="80"/>
              <a:ext cx="261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eaLnBrk="1" hangingPunct="1"/>
              <a:endParaRPr lang="ko-KR" altLang="ko-KR"/>
            </a:p>
          </p:txBody>
        </p:sp>
        <p:pic>
          <p:nvPicPr>
            <p:cNvPr id="20493" name="Picture 7">
              <a:extLst>
                <a:ext uri="{FF2B5EF4-FFF2-40B4-BE49-F238E27FC236}">
                  <a16:creationId xmlns:a16="http://schemas.microsoft.com/office/drawing/2014/main" id="{69D3CE4B-CE95-453F-B87B-794DCBE0A79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776"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
        <p:nvSpPr>
          <p:cNvPr id="19465" name="Rectangle 9">
            <a:extLst>
              <a:ext uri="{FF2B5EF4-FFF2-40B4-BE49-F238E27FC236}">
                <a16:creationId xmlns:a16="http://schemas.microsoft.com/office/drawing/2014/main" id="{37B03F17-654A-4CA1-8F82-66ABB41E1059}"/>
              </a:ext>
            </a:extLst>
          </p:cNvPr>
          <p:cNvSpPr>
            <a:spLocks/>
          </p:cNvSpPr>
          <p:nvPr/>
        </p:nvSpPr>
        <p:spPr bwMode="auto">
          <a:xfrm>
            <a:off x="355600" y="8102600"/>
            <a:ext cx="524510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a:spcBef>
                <a:spcPts val="1000"/>
              </a:spcBef>
              <a:buClr>
                <a:srgbClr val="000000"/>
              </a:buClr>
              <a:buSzPct val="100000"/>
              <a:buFont typeface="Gill Sans" charset="0"/>
              <a:buChar char="•"/>
              <a:defRPr sz="4000">
                <a:solidFill>
                  <a:schemeClr val="tx1"/>
                </a:solidFill>
                <a:latin typeface="Gill Sans" charset="0"/>
                <a:cs typeface="ヒラギノ角ゴ ProN W3" charset="0"/>
                <a:sym typeface="Gill Sans" charset="0"/>
              </a:defRPr>
            </a:lvl1pPr>
            <a:lvl2pPr marL="704850" indent="-285750">
              <a:spcBef>
                <a:spcPts val="900"/>
              </a:spcBef>
              <a:buClr>
                <a:srgbClr val="000000"/>
              </a:buClr>
              <a:buSzPct val="100000"/>
              <a:buFont typeface="Gill Sans" charset="0"/>
              <a:buChar char="–"/>
              <a:defRPr sz="3400">
                <a:solidFill>
                  <a:schemeClr val="tx1"/>
                </a:solidFill>
                <a:latin typeface="Gill Sans" charset="0"/>
                <a:cs typeface="ヒラギノ角ゴ ProN W3" charset="0"/>
                <a:sym typeface="Gill Sans" charset="0"/>
              </a:defRPr>
            </a:lvl2pPr>
            <a:lvl3pPr marL="1104900" indent="-228600">
              <a:spcBef>
                <a:spcPts val="8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3pPr>
            <a:lvl4pPr marL="15621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4pPr>
            <a:lvl5pPr marL="20193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4765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29337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3909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38481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eaLnBrk="1" hangingPunct="1">
              <a:spcBef>
                <a:spcPts val="950"/>
              </a:spcBef>
              <a:buClrTx/>
              <a:buSzTx/>
              <a:buFontTx/>
              <a:buNone/>
            </a:pPr>
            <a:r>
              <a:rPr lang="en-US" altLang="en-US" sz="1600" i="1">
                <a:cs typeface="Gill Sans" charset="0"/>
                <a:hlinkClick r:id="rId4"/>
              </a:rPr>
              <a:t>[Cerebral: Visualizing Multiple Experimental Conditions on a Graph with Biological Context</a:t>
            </a:r>
            <a:r>
              <a:rPr lang="en-US" altLang="en-US" sz="1600" i="1">
                <a:cs typeface="Gill Sans" charset="0"/>
              </a:rPr>
              <a:t>. Barsky, Munzner, Gardy, and Kincaid. IEEE TVCG (Proc. InfoVis) 14(6):1253-1260, 2008.]</a:t>
            </a:r>
          </a:p>
        </p:txBody>
      </p:sp>
      <p:pic>
        <p:nvPicPr>
          <p:cNvPr id="19466" name="Picture 10">
            <a:extLst>
              <a:ext uri="{FF2B5EF4-FFF2-40B4-BE49-F238E27FC236}">
                <a16:creationId xmlns:a16="http://schemas.microsoft.com/office/drawing/2014/main" id="{106D6289-5D13-4CC3-B4DB-7B5D6FF2C569}"/>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29300" y="4305300"/>
            <a:ext cx="9321800" cy="474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19467" name="Picture 11">
            <a:extLst>
              <a:ext uri="{FF2B5EF4-FFF2-40B4-BE49-F238E27FC236}">
                <a16:creationId xmlns:a16="http://schemas.microsoft.com/office/drawing/2014/main" id="{E3F4D0E2-C6BD-44C7-A3ED-2CD9B94A5BEA}"/>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07700" y="3124200"/>
            <a:ext cx="42418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946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9465"/>
                                        </p:tgtEl>
                                        <p:attrNameLst>
                                          <p:attrName>style.visibility</p:attrName>
                                        </p:attrNameLst>
                                      </p:cBhvr>
                                      <p:to>
                                        <p:strVal val="visible"/>
                                      </p:to>
                                    </p:set>
                                  </p:childTnLst>
                                </p:cTn>
                              </p:par>
                            </p:childTnLst>
                          </p:cTn>
                        </p:par>
                        <p:par>
                          <p:cTn id="11" fill="hold" nodeType="afterGroup">
                            <p:stCondLst>
                              <p:cond delay="500"/>
                            </p:stCondLst>
                            <p:childTnLst>
                              <p:par>
                                <p:cTn id="12" presetID="1" presetClass="entr" presetSubtype="0" fill="hold" nodeType="afterEffect">
                                  <p:stCondLst>
                                    <p:cond delay="1000"/>
                                  </p:stCondLst>
                                  <p:childTnLst>
                                    <p:set>
                                      <p:cBhvr>
                                        <p:cTn id="13" dur="1" fill="hold">
                                          <p:stCondLst>
                                            <p:cond delay="499"/>
                                          </p:stCondLst>
                                        </p:cTn>
                                        <p:tgtEl>
                                          <p:spTgt spid="19466"/>
                                        </p:tgtEl>
                                        <p:attrNameLst>
                                          <p:attrName>style.visibility</p:attrName>
                                        </p:attrNameLst>
                                      </p:cBhvr>
                                      <p:to>
                                        <p:strVal val="visible"/>
                                      </p:to>
                                    </p:set>
                                  </p:childTnLst>
                                </p:cTn>
                              </p:par>
                            </p:childTnLst>
                          </p:cTn>
                        </p:par>
                        <p:par>
                          <p:cTn id="14" fill="hold" nodeType="afterGroup">
                            <p:stCondLst>
                              <p:cond delay="2000"/>
                            </p:stCondLst>
                            <p:childTnLst>
                              <p:par>
                                <p:cTn id="15" presetID="1" presetClass="entr" presetSubtype="0" fill="hold" nodeType="afterEffect">
                                  <p:stCondLst>
                                    <p:cond delay="1000"/>
                                  </p:stCondLst>
                                  <p:childTnLst>
                                    <p:set>
                                      <p:cBhvr>
                                        <p:cTn id="16" dur="1" fill="hold">
                                          <p:stCondLst>
                                            <p:cond delay="499"/>
                                          </p:stCondLst>
                                        </p:cTn>
                                        <p:tgtEl>
                                          <p:spTgt spid="194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5"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슬라이드 번호 개체 틀 3">
            <a:extLst>
              <a:ext uri="{FF2B5EF4-FFF2-40B4-BE49-F238E27FC236}">
                <a16:creationId xmlns:a16="http://schemas.microsoft.com/office/drawing/2014/main" id="{482B7836-41C8-4D82-BAF5-6CA103A4230F}"/>
              </a:ext>
            </a:extLst>
          </p:cNvPr>
          <p:cNvSpPr>
            <a:spLocks noGrp="1"/>
          </p:cNvSpPr>
          <p:nvPr>
            <p:ph type="sldNum" sz="quarter" idx="10"/>
          </p:nvPr>
        </p:nvSpPr>
        <p:spPr>
          <a:noFill/>
        </p:spPr>
        <p:txBody>
          <a:bodyPr/>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algn="r"/>
            <a:fld id="{1D8AB734-600D-4F52-AB84-3C21FD9FC3CF}" type="slidenum">
              <a:rPr lang="en-US" altLang="en-US" sz="1400">
                <a:cs typeface="Gill Sans" charset="0"/>
              </a:rPr>
              <a:pPr algn="r"/>
              <a:t>40</a:t>
            </a:fld>
            <a:endParaRPr lang="en-US" altLang="en-US" sz="1400">
              <a:cs typeface="Gill Sans" charset="0"/>
            </a:endParaRPr>
          </a:p>
        </p:txBody>
      </p:sp>
      <p:sp>
        <p:nvSpPr>
          <p:cNvPr id="60419" name="Rectangle 1">
            <a:extLst>
              <a:ext uri="{FF2B5EF4-FFF2-40B4-BE49-F238E27FC236}">
                <a16:creationId xmlns:a16="http://schemas.microsoft.com/office/drawing/2014/main" id="{9BA92E5C-AFF3-46F7-86B6-ED5EA3D100B8}"/>
              </a:ext>
            </a:extLst>
          </p:cNvPr>
          <p:cNvSpPr>
            <a:spLocks noChangeArrowheads="1"/>
          </p:cNvSpPr>
          <p:nvPr>
            <p:ph type="title"/>
          </p:nvPr>
        </p:nvSpPr>
        <p:spPr/>
        <p:txBody>
          <a:bodyPr/>
          <a:lstStyle/>
          <a:p>
            <a:pPr eaLnBrk="1" hangingPunct="1"/>
            <a:r>
              <a:rPr lang="en-US" altLang="en-US"/>
              <a:t>Partitioning: Recursive subdivision</a:t>
            </a:r>
          </a:p>
        </p:txBody>
      </p:sp>
      <p:sp>
        <p:nvSpPr>
          <p:cNvPr id="60420" name="Rectangle 2">
            <a:extLst>
              <a:ext uri="{FF2B5EF4-FFF2-40B4-BE49-F238E27FC236}">
                <a16:creationId xmlns:a16="http://schemas.microsoft.com/office/drawing/2014/main" id="{AF30DD0C-3E7C-4A64-970B-AF5B4DC24D82}"/>
              </a:ext>
            </a:extLst>
          </p:cNvPr>
          <p:cNvSpPr>
            <a:spLocks noChangeArrowheads="1"/>
          </p:cNvSpPr>
          <p:nvPr>
            <p:ph type="body" idx="1"/>
          </p:nvPr>
        </p:nvSpPr>
        <p:spPr>
          <a:xfrm>
            <a:off x="419100" y="1104900"/>
            <a:ext cx="5943600" cy="8039100"/>
          </a:xfrm>
        </p:spPr>
        <p:txBody>
          <a:bodyPr/>
          <a:lstStyle/>
          <a:p>
            <a:pPr eaLnBrk="1" hangingPunct="1"/>
            <a:r>
              <a:rPr lang="en-US" altLang="en-US"/>
              <a:t>switch order of splits</a:t>
            </a:r>
          </a:p>
          <a:p>
            <a:pPr marL="742950" lvl="1" eaLnBrk="1" hangingPunct="1"/>
            <a:r>
              <a:rPr lang="en-US" altLang="en-US"/>
              <a:t>type then neighborhood</a:t>
            </a:r>
          </a:p>
          <a:p>
            <a:pPr eaLnBrk="1" hangingPunct="1"/>
            <a:r>
              <a:rPr lang="en-US" altLang="en-US"/>
              <a:t>switch color</a:t>
            </a:r>
          </a:p>
          <a:p>
            <a:pPr marL="742950" lvl="1" eaLnBrk="1" hangingPunct="1"/>
            <a:r>
              <a:rPr lang="en-US" altLang="en-US"/>
              <a:t>by price variation </a:t>
            </a:r>
          </a:p>
          <a:p>
            <a:pPr marL="1143000" lvl="2" eaLnBrk="1" hangingPunct="1"/>
            <a:endParaRPr lang="en-US" altLang="en-US" sz="4000"/>
          </a:p>
          <a:p>
            <a:pPr eaLnBrk="1" hangingPunct="1"/>
            <a:r>
              <a:rPr lang="en-US" altLang="en-US"/>
              <a:t>type patterns</a:t>
            </a:r>
          </a:p>
          <a:p>
            <a:pPr marL="742950" lvl="1" eaLnBrk="1" hangingPunct="1"/>
            <a:r>
              <a:rPr lang="en-US" altLang="en-US"/>
              <a:t>within specific type, which neighborhoods inconsistent</a:t>
            </a:r>
          </a:p>
        </p:txBody>
      </p:sp>
      <p:pic>
        <p:nvPicPr>
          <p:cNvPr id="60421" name="Picture 3">
            <a:extLst>
              <a:ext uri="{FF2B5EF4-FFF2-40B4-BE49-F238E27FC236}">
                <a16:creationId xmlns:a16="http://schemas.microsoft.com/office/drawing/2014/main" id="{9A468717-AE5D-4619-ADAA-B7C1491141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6513" y="850900"/>
            <a:ext cx="9526587" cy="766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60422" name="Rectangle 4">
            <a:extLst>
              <a:ext uri="{FF2B5EF4-FFF2-40B4-BE49-F238E27FC236}">
                <a16:creationId xmlns:a16="http://schemas.microsoft.com/office/drawing/2014/main" id="{D8368F9E-AC04-49C4-AC60-11CE8C9E0BD1}"/>
              </a:ext>
            </a:extLst>
          </p:cNvPr>
          <p:cNvSpPr>
            <a:spLocks/>
          </p:cNvSpPr>
          <p:nvPr/>
        </p:nvSpPr>
        <p:spPr bwMode="auto">
          <a:xfrm>
            <a:off x="203200" y="8420100"/>
            <a:ext cx="156337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a:spcBef>
                <a:spcPts val="1000"/>
              </a:spcBef>
              <a:buClr>
                <a:srgbClr val="000000"/>
              </a:buClr>
              <a:buSzPct val="100000"/>
              <a:buFont typeface="Gill Sans" charset="0"/>
              <a:buChar char="•"/>
              <a:defRPr sz="4000">
                <a:solidFill>
                  <a:schemeClr val="tx1"/>
                </a:solidFill>
                <a:latin typeface="Gill Sans" charset="0"/>
                <a:cs typeface="ヒラギノ角ゴ ProN W3" charset="0"/>
                <a:sym typeface="Gill Sans" charset="0"/>
              </a:defRPr>
            </a:lvl1pPr>
            <a:lvl2pPr marL="704850" indent="-285750">
              <a:spcBef>
                <a:spcPts val="900"/>
              </a:spcBef>
              <a:buClr>
                <a:srgbClr val="000000"/>
              </a:buClr>
              <a:buSzPct val="100000"/>
              <a:buFont typeface="Gill Sans" charset="0"/>
              <a:buChar char="–"/>
              <a:defRPr sz="3400">
                <a:solidFill>
                  <a:schemeClr val="tx1"/>
                </a:solidFill>
                <a:latin typeface="Gill Sans" charset="0"/>
                <a:cs typeface="ヒラギノ角ゴ ProN W3" charset="0"/>
                <a:sym typeface="Gill Sans" charset="0"/>
              </a:defRPr>
            </a:lvl2pPr>
            <a:lvl3pPr marL="1104900" indent="-228600">
              <a:spcBef>
                <a:spcPts val="8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3pPr>
            <a:lvl4pPr marL="15621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4pPr>
            <a:lvl5pPr marL="20193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4765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29337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3909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38481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eaLnBrk="1" hangingPunct="1">
              <a:spcBef>
                <a:spcPts val="950"/>
              </a:spcBef>
              <a:buClrTx/>
              <a:buSzTx/>
              <a:buFontTx/>
              <a:buNone/>
            </a:pPr>
            <a:r>
              <a:rPr lang="en-US" altLang="en-US" sz="2100" i="1">
                <a:cs typeface="Gill Sans" charset="0"/>
              </a:rPr>
              <a:t>[Configuring Hierarchical Layouts to Address Research Questions. Slingsby, Dykes, and Wood.  IEEE Transactions on Visualization and Computer Graphics (Proc. InfoVis 2009) 15:6 (2009), 977–984.]</a:t>
            </a:r>
          </a:p>
        </p:txBody>
      </p:sp>
      <p:sp>
        <p:nvSpPr>
          <p:cNvPr id="60423" name="Rectangle 5">
            <a:extLst>
              <a:ext uri="{FF2B5EF4-FFF2-40B4-BE49-F238E27FC236}">
                <a16:creationId xmlns:a16="http://schemas.microsoft.com/office/drawing/2014/main" id="{CAC9D438-7FFC-445A-A3A9-6359E21B3DD0}"/>
              </a:ext>
            </a:extLst>
          </p:cNvPr>
          <p:cNvSpPr>
            <a:spLocks/>
          </p:cNvSpPr>
          <p:nvPr/>
        </p:nvSpPr>
        <p:spPr bwMode="auto">
          <a:xfrm>
            <a:off x="12369800" y="139700"/>
            <a:ext cx="3484563"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spcBef>
                <a:spcPts val="1000"/>
              </a:spcBef>
              <a:buClr>
                <a:srgbClr val="000000"/>
              </a:buClr>
              <a:buSzPct val="100000"/>
              <a:buFont typeface="Gill Sans" charset="0"/>
              <a:buChar char="•"/>
              <a:defRPr sz="4000">
                <a:solidFill>
                  <a:schemeClr val="tx1"/>
                </a:solidFill>
                <a:latin typeface="Gill Sans" charset="0"/>
                <a:cs typeface="ヒラギノ角ゴ ProN W3" charset="0"/>
                <a:sym typeface="Gill Sans" charset="0"/>
              </a:defRPr>
            </a:lvl1pPr>
            <a:lvl2pPr marL="704850" indent="-285750">
              <a:spcBef>
                <a:spcPts val="900"/>
              </a:spcBef>
              <a:buClr>
                <a:srgbClr val="000000"/>
              </a:buClr>
              <a:buSzPct val="100000"/>
              <a:buFont typeface="Gill Sans" charset="0"/>
              <a:buChar char="–"/>
              <a:defRPr sz="3400">
                <a:solidFill>
                  <a:schemeClr val="tx1"/>
                </a:solidFill>
                <a:latin typeface="Gill Sans" charset="0"/>
                <a:cs typeface="ヒラギノ角ゴ ProN W3" charset="0"/>
                <a:sym typeface="Gill Sans" charset="0"/>
              </a:defRPr>
            </a:lvl2pPr>
            <a:lvl3pPr marL="1104900" indent="-228600">
              <a:spcBef>
                <a:spcPts val="8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3pPr>
            <a:lvl4pPr marL="15621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4pPr>
            <a:lvl5pPr marL="20193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4765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29337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3909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38481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eaLnBrk="1" hangingPunct="1">
              <a:spcBef>
                <a:spcPct val="0"/>
              </a:spcBef>
              <a:buClrTx/>
              <a:buSzTx/>
              <a:buFontTx/>
              <a:buNone/>
            </a:pPr>
            <a:r>
              <a:rPr lang="en-US" altLang="en-US" sz="4600">
                <a:solidFill>
                  <a:srgbClr val="000080"/>
                </a:solidFill>
                <a:cs typeface="Gill Sans" charset="0"/>
              </a:rPr>
              <a:t>System: </a:t>
            </a:r>
            <a:r>
              <a:rPr lang="en-US" altLang="en-US" sz="4600" b="1">
                <a:solidFill>
                  <a:srgbClr val="000080"/>
                </a:solidFill>
                <a:latin typeface="Rockwell" panose="02060603020205020403" pitchFamily="18" charset="0"/>
                <a:sym typeface="Rockwell" panose="02060603020205020403" pitchFamily="18" charset="0"/>
              </a:rPr>
              <a:t>HIVE</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슬라이드 번호 개체 틀 3">
            <a:extLst>
              <a:ext uri="{FF2B5EF4-FFF2-40B4-BE49-F238E27FC236}">
                <a16:creationId xmlns:a16="http://schemas.microsoft.com/office/drawing/2014/main" id="{0F7F798C-59F3-4B26-AD2F-551E52A72BA7}"/>
              </a:ext>
            </a:extLst>
          </p:cNvPr>
          <p:cNvSpPr>
            <a:spLocks noGrp="1"/>
          </p:cNvSpPr>
          <p:nvPr>
            <p:ph type="sldNum" sz="quarter" idx="10"/>
          </p:nvPr>
        </p:nvSpPr>
        <p:spPr>
          <a:noFill/>
        </p:spPr>
        <p:txBody>
          <a:bodyPr/>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algn="r"/>
            <a:fld id="{BDB7F9D9-28E5-4CD6-87C6-34E4CAD7591B}" type="slidenum">
              <a:rPr lang="en-US" altLang="en-US" sz="1400">
                <a:cs typeface="Gill Sans" charset="0"/>
              </a:rPr>
              <a:pPr algn="r"/>
              <a:t>41</a:t>
            </a:fld>
            <a:endParaRPr lang="en-US" altLang="en-US" sz="1400">
              <a:cs typeface="Gill Sans" charset="0"/>
            </a:endParaRPr>
          </a:p>
        </p:txBody>
      </p:sp>
      <p:sp>
        <p:nvSpPr>
          <p:cNvPr id="61443" name="Rectangle 1">
            <a:extLst>
              <a:ext uri="{FF2B5EF4-FFF2-40B4-BE49-F238E27FC236}">
                <a16:creationId xmlns:a16="http://schemas.microsoft.com/office/drawing/2014/main" id="{960F2669-F5E2-4396-A777-2702EECD1CD4}"/>
              </a:ext>
            </a:extLst>
          </p:cNvPr>
          <p:cNvSpPr>
            <a:spLocks noChangeArrowheads="1"/>
          </p:cNvSpPr>
          <p:nvPr>
            <p:ph type="title"/>
          </p:nvPr>
        </p:nvSpPr>
        <p:spPr/>
        <p:txBody>
          <a:bodyPr/>
          <a:lstStyle/>
          <a:p>
            <a:pPr eaLnBrk="1" hangingPunct="1"/>
            <a:r>
              <a:rPr lang="en-US" altLang="en-US"/>
              <a:t>Partitioning: Recursive subdivision</a:t>
            </a:r>
          </a:p>
        </p:txBody>
      </p:sp>
      <p:sp>
        <p:nvSpPr>
          <p:cNvPr id="61444" name="Rectangle 2">
            <a:extLst>
              <a:ext uri="{FF2B5EF4-FFF2-40B4-BE49-F238E27FC236}">
                <a16:creationId xmlns:a16="http://schemas.microsoft.com/office/drawing/2014/main" id="{BBA3C70F-A39D-4C1C-BA26-C703AC05C454}"/>
              </a:ext>
            </a:extLst>
          </p:cNvPr>
          <p:cNvSpPr>
            <a:spLocks noChangeArrowheads="1"/>
          </p:cNvSpPr>
          <p:nvPr>
            <p:ph type="body" idx="1"/>
          </p:nvPr>
        </p:nvSpPr>
        <p:spPr>
          <a:xfrm>
            <a:off x="419100" y="1104900"/>
            <a:ext cx="5740400" cy="8039100"/>
          </a:xfrm>
        </p:spPr>
        <p:txBody>
          <a:bodyPr/>
          <a:lstStyle/>
          <a:p>
            <a:pPr eaLnBrk="1" hangingPunct="1"/>
            <a:r>
              <a:rPr lang="en-US" altLang="en-US"/>
              <a:t>different encoding for second-level regions</a:t>
            </a:r>
          </a:p>
          <a:p>
            <a:pPr marL="742950" lvl="1" eaLnBrk="1" hangingPunct="1"/>
            <a:r>
              <a:rPr lang="en-US" altLang="en-US"/>
              <a:t>choropleth maps</a:t>
            </a:r>
          </a:p>
        </p:txBody>
      </p:sp>
      <p:sp>
        <p:nvSpPr>
          <p:cNvPr id="61445" name="Rectangle 3">
            <a:extLst>
              <a:ext uri="{FF2B5EF4-FFF2-40B4-BE49-F238E27FC236}">
                <a16:creationId xmlns:a16="http://schemas.microsoft.com/office/drawing/2014/main" id="{24129A67-6600-4B73-BE7A-420B87A08748}"/>
              </a:ext>
            </a:extLst>
          </p:cNvPr>
          <p:cNvSpPr>
            <a:spLocks/>
          </p:cNvSpPr>
          <p:nvPr/>
        </p:nvSpPr>
        <p:spPr bwMode="auto">
          <a:xfrm>
            <a:off x="203200" y="8420100"/>
            <a:ext cx="156337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a:spcBef>
                <a:spcPts val="1000"/>
              </a:spcBef>
              <a:buClr>
                <a:srgbClr val="000000"/>
              </a:buClr>
              <a:buSzPct val="100000"/>
              <a:buFont typeface="Gill Sans" charset="0"/>
              <a:buChar char="•"/>
              <a:defRPr sz="4000">
                <a:solidFill>
                  <a:schemeClr val="tx1"/>
                </a:solidFill>
                <a:latin typeface="Gill Sans" charset="0"/>
                <a:cs typeface="ヒラギノ角ゴ ProN W3" charset="0"/>
                <a:sym typeface="Gill Sans" charset="0"/>
              </a:defRPr>
            </a:lvl1pPr>
            <a:lvl2pPr marL="704850" indent="-285750">
              <a:spcBef>
                <a:spcPts val="900"/>
              </a:spcBef>
              <a:buClr>
                <a:srgbClr val="000000"/>
              </a:buClr>
              <a:buSzPct val="100000"/>
              <a:buFont typeface="Gill Sans" charset="0"/>
              <a:buChar char="–"/>
              <a:defRPr sz="3400">
                <a:solidFill>
                  <a:schemeClr val="tx1"/>
                </a:solidFill>
                <a:latin typeface="Gill Sans" charset="0"/>
                <a:cs typeface="ヒラギノ角ゴ ProN W3" charset="0"/>
                <a:sym typeface="Gill Sans" charset="0"/>
              </a:defRPr>
            </a:lvl2pPr>
            <a:lvl3pPr marL="1104900" indent="-228600">
              <a:spcBef>
                <a:spcPts val="8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3pPr>
            <a:lvl4pPr marL="15621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4pPr>
            <a:lvl5pPr marL="20193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4765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29337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3909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38481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eaLnBrk="1" hangingPunct="1">
              <a:spcBef>
                <a:spcPts val="950"/>
              </a:spcBef>
              <a:buClrTx/>
              <a:buSzTx/>
              <a:buFontTx/>
              <a:buNone/>
            </a:pPr>
            <a:r>
              <a:rPr lang="en-US" altLang="en-US" sz="2100" i="1">
                <a:cs typeface="Gill Sans" charset="0"/>
              </a:rPr>
              <a:t>[Configuring Hierarchical Layouts to Address Research Questions. Slingsby, Dykes, and Wood.  IEEE Transactions on Visualization and Computer Graphics (Proc. InfoVis 2009) 15:6 (2009), 977–984.]</a:t>
            </a:r>
          </a:p>
        </p:txBody>
      </p:sp>
      <p:sp>
        <p:nvSpPr>
          <p:cNvPr id="61446" name="Rectangle 4">
            <a:extLst>
              <a:ext uri="{FF2B5EF4-FFF2-40B4-BE49-F238E27FC236}">
                <a16:creationId xmlns:a16="http://schemas.microsoft.com/office/drawing/2014/main" id="{3E32AE0C-A681-4410-899F-98F7DAA62F67}"/>
              </a:ext>
            </a:extLst>
          </p:cNvPr>
          <p:cNvSpPr>
            <a:spLocks/>
          </p:cNvSpPr>
          <p:nvPr/>
        </p:nvSpPr>
        <p:spPr bwMode="auto">
          <a:xfrm>
            <a:off x="12369800" y="139700"/>
            <a:ext cx="3484563"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lvl1pPr>
              <a:spcBef>
                <a:spcPts val="1000"/>
              </a:spcBef>
              <a:buClr>
                <a:srgbClr val="000000"/>
              </a:buClr>
              <a:buSzPct val="100000"/>
              <a:buFont typeface="Gill Sans" charset="0"/>
              <a:buChar char="•"/>
              <a:defRPr sz="4000">
                <a:solidFill>
                  <a:schemeClr val="tx1"/>
                </a:solidFill>
                <a:latin typeface="Gill Sans" charset="0"/>
                <a:cs typeface="ヒラギノ角ゴ ProN W3" charset="0"/>
                <a:sym typeface="Gill Sans" charset="0"/>
              </a:defRPr>
            </a:lvl1pPr>
            <a:lvl2pPr marL="704850" indent="-285750">
              <a:spcBef>
                <a:spcPts val="900"/>
              </a:spcBef>
              <a:buClr>
                <a:srgbClr val="000000"/>
              </a:buClr>
              <a:buSzPct val="100000"/>
              <a:buFont typeface="Gill Sans" charset="0"/>
              <a:buChar char="–"/>
              <a:defRPr sz="3400">
                <a:solidFill>
                  <a:schemeClr val="tx1"/>
                </a:solidFill>
                <a:latin typeface="Gill Sans" charset="0"/>
                <a:cs typeface="ヒラギノ角ゴ ProN W3" charset="0"/>
                <a:sym typeface="Gill Sans" charset="0"/>
              </a:defRPr>
            </a:lvl2pPr>
            <a:lvl3pPr marL="1104900" indent="-228600">
              <a:spcBef>
                <a:spcPts val="8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3pPr>
            <a:lvl4pPr marL="15621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4pPr>
            <a:lvl5pPr marL="20193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4765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29337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3909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38481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eaLnBrk="1" hangingPunct="1">
              <a:spcBef>
                <a:spcPct val="0"/>
              </a:spcBef>
              <a:buClrTx/>
              <a:buSzTx/>
              <a:buFontTx/>
              <a:buNone/>
            </a:pPr>
            <a:r>
              <a:rPr lang="en-US" altLang="en-US" sz="4600">
                <a:solidFill>
                  <a:srgbClr val="000080"/>
                </a:solidFill>
                <a:cs typeface="Gill Sans" charset="0"/>
              </a:rPr>
              <a:t>System: </a:t>
            </a:r>
            <a:r>
              <a:rPr lang="en-US" altLang="en-US" sz="4600" b="1">
                <a:solidFill>
                  <a:srgbClr val="000080"/>
                </a:solidFill>
                <a:latin typeface="Rockwell" panose="02060603020205020403" pitchFamily="18" charset="0"/>
                <a:sym typeface="Rockwell" panose="02060603020205020403" pitchFamily="18" charset="0"/>
              </a:rPr>
              <a:t>HIVE</a:t>
            </a:r>
          </a:p>
        </p:txBody>
      </p:sp>
      <p:pic>
        <p:nvPicPr>
          <p:cNvPr id="61447" name="Picture 5">
            <a:extLst>
              <a:ext uri="{FF2B5EF4-FFF2-40B4-BE49-F238E27FC236}">
                <a16:creationId xmlns:a16="http://schemas.microsoft.com/office/drawing/2014/main" id="{840027E1-5DE3-45AA-BA07-BC3E5218E0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1900" y="863600"/>
            <a:ext cx="9525000" cy="765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슬라이드 번호 개체 틀 3">
            <a:extLst>
              <a:ext uri="{FF2B5EF4-FFF2-40B4-BE49-F238E27FC236}">
                <a16:creationId xmlns:a16="http://schemas.microsoft.com/office/drawing/2014/main" id="{567BB256-7557-45F3-9D60-FDD5E4F9FF21}"/>
              </a:ext>
            </a:extLst>
          </p:cNvPr>
          <p:cNvSpPr>
            <a:spLocks noGrp="1"/>
          </p:cNvSpPr>
          <p:nvPr>
            <p:ph type="sldNum" sz="quarter" idx="10"/>
          </p:nvPr>
        </p:nvSpPr>
        <p:spPr>
          <a:noFill/>
        </p:spPr>
        <p:txBody>
          <a:bodyPr/>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algn="r"/>
            <a:fld id="{10F1272A-2BA4-4C70-84C6-5D72BA098529}" type="slidenum">
              <a:rPr lang="en-US" altLang="en-US" sz="1400">
                <a:cs typeface="Gill Sans" charset="0"/>
              </a:rPr>
              <a:pPr algn="r"/>
              <a:t>42</a:t>
            </a:fld>
            <a:endParaRPr lang="en-US" altLang="en-US" sz="1400">
              <a:cs typeface="Gill Sans" charset="0"/>
            </a:endParaRPr>
          </a:p>
        </p:txBody>
      </p:sp>
      <p:sp>
        <p:nvSpPr>
          <p:cNvPr id="62467" name="Rectangle 1">
            <a:extLst>
              <a:ext uri="{FF2B5EF4-FFF2-40B4-BE49-F238E27FC236}">
                <a16:creationId xmlns:a16="http://schemas.microsoft.com/office/drawing/2014/main" id="{728FE70E-8ADF-4408-8827-D097FAA537F3}"/>
              </a:ext>
            </a:extLst>
          </p:cNvPr>
          <p:cNvSpPr>
            <a:spLocks noChangeArrowheads="1"/>
          </p:cNvSpPr>
          <p:nvPr>
            <p:ph type="title"/>
          </p:nvPr>
        </p:nvSpPr>
        <p:spPr/>
        <p:txBody>
          <a:bodyPr/>
          <a:lstStyle/>
          <a:p>
            <a:pPr eaLnBrk="1" hangingPunct="1"/>
            <a:r>
              <a:rPr lang="en-US" altLang="en-US"/>
              <a:t>How to handle complexity: 3 more strategies</a:t>
            </a:r>
          </a:p>
        </p:txBody>
      </p:sp>
      <p:pic>
        <p:nvPicPr>
          <p:cNvPr id="62468" name="Picture 2">
            <a:extLst>
              <a:ext uri="{FF2B5EF4-FFF2-40B4-BE49-F238E27FC236}">
                <a16:creationId xmlns:a16="http://schemas.microsoft.com/office/drawing/2014/main" id="{AB22AB70-A5E4-4DCA-A822-ADDDD353D1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9438" t="4890" b="43681"/>
          <a:stretch>
            <a:fillRect/>
          </a:stretch>
        </p:blipFill>
        <p:spPr bwMode="auto">
          <a:xfrm>
            <a:off x="606425" y="1447800"/>
            <a:ext cx="9780588" cy="767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nvGrpSpPr>
          <p:cNvPr id="62469" name="Group 5">
            <a:extLst>
              <a:ext uri="{FF2B5EF4-FFF2-40B4-BE49-F238E27FC236}">
                <a16:creationId xmlns:a16="http://schemas.microsoft.com/office/drawing/2014/main" id="{602FDAC2-C526-4116-BFD0-4D78A78EA7CE}"/>
              </a:ext>
            </a:extLst>
          </p:cNvPr>
          <p:cNvGrpSpPr>
            <a:grpSpLocks/>
          </p:cNvGrpSpPr>
          <p:nvPr/>
        </p:nvGrpSpPr>
        <p:grpSpPr bwMode="auto">
          <a:xfrm>
            <a:off x="11823700" y="0"/>
            <a:ext cx="4229100" cy="3619500"/>
            <a:chOff x="0" y="0"/>
            <a:chExt cx="2664" cy="2280"/>
          </a:xfrm>
        </p:grpSpPr>
        <p:pic>
          <p:nvPicPr>
            <p:cNvPr id="62474" name="Picture 3">
              <a:extLst>
                <a:ext uri="{FF2B5EF4-FFF2-40B4-BE49-F238E27FC236}">
                  <a16:creationId xmlns:a16="http://schemas.microsoft.com/office/drawing/2014/main" id="{6210C0C9-48C6-420A-B756-1021407CB2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1211" t="31567" r="7182" b="56999"/>
            <a:stretch>
              <a:fillRect/>
            </a:stretch>
          </p:blipFill>
          <p:spPr bwMode="auto">
            <a:xfrm>
              <a:off x="0" y="912"/>
              <a:ext cx="2528" cy="1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62475" name="Rectangle 4">
              <a:extLst>
                <a:ext uri="{FF2B5EF4-FFF2-40B4-BE49-F238E27FC236}">
                  <a16:creationId xmlns:a16="http://schemas.microsoft.com/office/drawing/2014/main" id="{1C297F90-194C-4F14-A1A6-BD659CE9D154}"/>
                </a:ext>
              </a:extLst>
            </p:cNvPr>
            <p:cNvSpPr>
              <a:spLocks/>
            </p:cNvSpPr>
            <p:nvPr/>
          </p:nvSpPr>
          <p:spPr bwMode="auto">
            <a:xfrm>
              <a:off x="56" y="0"/>
              <a:ext cx="2608" cy="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algn="l" eaLnBrk="1" hangingPunct="1"/>
              <a:r>
                <a:rPr lang="en-US" altLang="en-US" sz="4600">
                  <a:solidFill>
                    <a:srgbClr val="000080"/>
                  </a:solidFill>
                  <a:cs typeface="Gill Sans" charset="0"/>
                </a:rPr>
                <a:t>+ 1 previous</a:t>
              </a:r>
            </a:p>
          </p:txBody>
        </p:sp>
      </p:grpSp>
      <p:grpSp>
        <p:nvGrpSpPr>
          <p:cNvPr id="62472" name="Group 8">
            <a:extLst>
              <a:ext uri="{FF2B5EF4-FFF2-40B4-BE49-F238E27FC236}">
                <a16:creationId xmlns:a16="http://schemas.microsoft.com/office/drawing/2014/main" id="{8ED03216-EC2F-4EE7-BBCB-F2CE454373CD}"/>
              </a:ext>
            </a:extLst>
          </p:cNvPr>
          <p:cNvGrpSpPr>
            <a:grpSpLocks/>
          </p:cNvGrpSpPr>
          <p:nvPr/>
        </p:nvGrpSpPr>
        <p:grpSpPr bwMode="auto">
          <a:xfrm>
            <a:off x="7327900" y="939800"/>
            <a:ext cx="3365500" cy="8115300"/>
            <a:chOff x="0" y="0"/>
            <a:chExt cx="2120" cy="5112"/>
          </a:xfrm>
        </p:grpSpPr>
        <p:sp>
          <p:nvSpPr>
            <p:cNvPr id="2" name="Rectangle 6">
              <a:extLst>
                <a:ext uri="{FF2B5EF4-FFF2-40B4-BE49-F238E27FC236}">
                  <a16:creationId xmlns:a16="http://schemas.microsoft.com/office/drawing/2014/main" id="{43FC489D-CB11-4405-B109-FA98651E9F0D}"/>
                </a:ext>
              </a:extLst>
            </p:cNvPr>
            <p:cNvSpPr>
              <a:spLocks/>
            </p:cNvSpPr>
            <p:nvPr/>
          </p:nvSpPr>
          <p:spPr bwMode="auto">
            <a:xfrm>
              <a:off x="80" y="80"/>
              <a:ext cx="1960" cy="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eaLnBrk="1" hangingPunct="1"/>
              <a:endParaRPr lang="ko-KR" altLang="ko-KR"/>
            </a:p>
          </p:txBody>
        </p:sp>
        <p:pic>
          <p:nvPicPr>
            <p:cNvPr id="3" name="Picture 7">
              <a:extLst>
                <a:ext uri="{FF2B5EF4-FFF2-40B4-BE49-F238E27FC236}">
                  <a16:creationId xmlns:a16="http://schemas.microsoft.com/office/drawing/2014/main" id="{D6C59EA3-75C9-4D0B-B792-A9FC82E648D7}"/>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120" cy="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
        <p:nvSpPr>
          <p:cNvPr id="62473" name="Rectangle 9">
            <a:extLst>
              <a:ext uri="{FF2B5EF4-FFF2-40B4-BE49-F238E27FC236}">
                <a16:creationId xmlns:a16="http://schemas.microsoft.com/office/drawing/2014/main" id="{B2BDFFDC-03C1-405B-84CC-32362E182832}"/>
              </a:ext>
            </a:extLst>
          </p:cNvPr>
          <p:cNvSpPr>
            <a:spLocks/>
          </p:cNvSpPr>
          <p:nvPr/>
        </p:nvSpPr>
        <p:spPr bwMode="auto">
          <a:xfrm>
            <a:off x="10744200" y="4216400"/>
            <a:ext cx="5029200"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42900" indent="-342900"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algn="l" eaLnBrk="1" hangingPunct="1">
              <a:spcBef>
                <a:spcPts val="1013"/>
              </a:spcBef>
              <a:buClr>
                <a:srgbClr val="000000"/>
              </a:buClr>
              <a:buSzPct val="100000"/>
              <a:buFont typeface="Gill Sans" charset="0"/>
              <a:buChar char="•"/>
            </a:pPr>
            <a:r>
              <a:rPr lang="en-US" altLang="en-US" sz="4000">
                <a:cs typeface="Gill Sans" charset="0"/>
              </a:rPr>
              <a:t>reduce what is shown within single view</a:t>
            </a:r>
          </a:p>
          <a:p>
            <a:pPr algn="l" eaLnBrk="1" hangingPunct="1">
              <a:spcBef>
                <a:spcPts val="1013"/>
              </a:spcBef>
            </a:pPr>
            <a:endParaRPr lang="en-US" altLang="en-US" sz="3400">
              <a:cs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2472"/>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624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73"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슬라이드 번호 개체 틀 3">
            <a:extLst>
              <a:ext uri="{FF2B5EF4-FFF2-40B4-BE49-F238E27FC236}">
                <a16:creationId xmlns:a16="http://schemas.microsoft.com/office/drawing/2014/main" id="{313CC044-098E-4E10-87B2-59777DFEF72F}"/>
              </a:ext>
            </a:extLst>
          </p:cNvPr>
          <p:cNvSpPr>
            <a:spLocks noGrp="1"/>
          </p:cNvSpPr>
          <p:nvPr>
            <p:ph type="sldNum" sz="quarter" idx="10"/>
          </p:nvPr>
        </p:nvSpPr>
        <p:spPr>
          <a:noFill/>
        </p:spPr>
        <p:txBody>
          <a:bodyPr/>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algn="r"/>
            <a:fld id="{F9F52AD1-EDAF-4C0C-9257-9D589256FD8E}" type="slidenum">
              <a:rPr lang="en-US" altLang="en-US" sz="1400">
                <a:cs typeface="Gill Sans" charset="0"/>
              </a:rPr>
              <a:pPr algn="r"/>
              <a:t>43</a:t>
            </a:fld>
            <a:endParaRPr lang="en-US" altLang="en-US" sz="1400">
              <a:cs typeface="Gill Sans" charset="0"/>
            </a:endParaRPr>
          </a:p>
        </p:txBody>
      </p:sp>
      <p:sp>
        <p:nvSpPr>
          <p:cNvPr id="63491" name="Rectangle 1">
            <a:extLst>
              <a:ext uri="{FF2B5EF4-FFF2-40B4-BE49-F238E27FC236}">
                <a16:creationId xmlns:a16="http://schemas.microsoft.com/office/drawing/2014/main" id="{DB9240BD-3074-4CBB-8A05-0FCBB9A811E8}"/>
              </a:ext>
            </a:extLst>
          </p:cNvPr>
          <p:cNvSpPr>
            <a:spLocks noChangeArrowheads="1"/>
          </p:cNvSpPr>
          <p:nvPr>
            <p:ph type="title"/>
          </p:nvPr>
        </p:nvSpPr>
        <p:spPr/>
        <p:txBody>
          <a:bodyPr/>
          <a:lstStyle/>
          <a:p>
            <a:pPr eaLnBrk="1" hangingPunct="1"/>
            <a:r>
              <a:rPr lang="en-US" altLang="en-US"/>
              <a:t>Reduce items and attributes</a:t>
            </a:r>
          </a:p>
        </p:txBody>
      </p:sp>
      <p:sp>
        <p:nvSpPr>
          <p:cNvPr id="63492" name="Rectangle 2">
            <a:extLst>
              <a:ext uri="{FF2B5EF4-FFF2-40B4-BE49-F238E27FC236}">
                <a16:creationId xmlns:a16="http://schemas.microsoft.com/office/drawing/2014/main" id="{7F85C5BB-8149-4BA8-B4C6-7FAE113B7B86}"/>
              </a:ext>
            </a:extLst>
          </p:cNvPr>
          <p:cNvSpPr>
            <a:spLocks noChangeArrowheads="1"/>
          </p:cNvSpPr>
          <p:nvPr>
            <p:ph type="body" idx="1"/>
          </p:nvPr>
        </p:nvSpPr>
        <p:spPr/>
        <p:txBody>
          <a:bodyPr/>
          <a:lstStyle/>
          <a:p>
            <a:pPr eaLnBrk="1" hangingPunct="1"/>
            <a:r>
              <a:rPr lang="en-US" altLang="en-US"/>
              <a:t>reduce/increase: inverses</a:t>
            </a:r>
          </a:p>
          <a:p>
            <a:pPr eaLnBrk="1" hangingPunct="1"/>
            <a:r>
              <a:rPr lang="en-US" altLang="en-US"/>
              <a:t>filter</a:t>
            </a:r>
          </a:p>
          <a:p>
            <a:pPr marL="742950" lvl="1" eaLnBrk="1" hangingPunct="1"/>
            <a:r>
              <a:rPr lang="en-US" altLang="en-US"/>
              <a:t>pro: straightforward and intuitive</a:t>
            </a:r>
          </a:p>
          <a:p>
            <a:pPr marL="1143000" lvl="2" eaLnBrk="1" hangingPunct="1"/>
            <a:r>
              <a:rPr lang="en-US" altLang="en-US"/>
              <a:t>to understand and compute</a:t>
            </a:r>
          </a:p>
          <a:p>
            <a:pPr marL="742950" lvl="1" eaLnBrk="1" hangingPunct="1"/>
            <a:r>
              <a:rPr lang="en-US" altLang="en-US"/>
              <a:t>con: out of sight, out of mind</a:t>
            </a:r>
          </a:p>
          <a:p>
            <a:pPr eaLnBrk="1" hangingPunct="1"/>
            <a:r>
              <a:rPr lang="en-US" altLang="en-US"/>
              <a:t>aggregation</a:t>
            </a:r>
          </a:p>
          <a:p>
            <a:pPr marL="742950" lvl="1" eaLnBrk="1" hangingPunct="1"/>
            <a:r>
              <a:rPr lang="en-US" altLang="en-US"/>
              <a:t>pro: inform about whole set</a:t>
            </a:r>
          </a:p>
          <a:p>
            <a:pPr marL="742950" lvl="1" eaLnBrk="1" hangingPunct="1"/>
            <a:r>
              <a:rPr lang="en-US" altLang="en-US"/>
              <a:t>con: difficult to avoid losing signal </a:t>
            </a:r>
          </a:p>
          <a:p>
            <a:pPr eaLnBrk="1" hangingPunct="1"/>
            <a:endParaRPr lang="en-US" altLang="en-US"/>
          </a:p>
          <a:p>
            <a:pPr eaLnBrk="1" hangingPunct="1"/>
            <a:r>
              <a:rPr lang="en-US" altLang="en-US"/>
              <a:t>not mutually exclusive</a:t>
            </a:r>
          </a:p>
          <a:p>
            <a:pPr marL="742950" lvl="1" eaLnBrk="1" hangingPunct="1"/>
            <a:r>
              <a:rPr lang="en-US" altLang="en-US"/>
              <a:t>combine filter, aggregate</a:t>
            </a:r>
          </a:p>
          <a:p>
            <a:pPr marL="742950" lvl="1" eaLnBrk="1" hangingPunct="1"/>
            <a:r>
              <a:rPr lang="en-US" altLang="en-US"/>
              <a:t>combine reduce, facet, change, derive</a:t>
            </a:r>
          </a:p>
        </p:txBody>
      </p:sp>
      <p:pic>
        <p:nvPicPr>
          <p:cNvPr id="63493" name="Picture 3">
            <a:extLst>
              <a:ext uri="{FF2B5EF4-FFF2-40B4-BE49-F238E27FC236}">
                <a16:creationId xmlns:a16="http://schemas.microsoft.com/office/drawing/2014/main" id="{8A6D2FA2-CF4F-4B6D-86F6-2ADF50A168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75600" y="228600"/>
            <a:ext cx="8102600" cy="842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nvGrpSpPr>
          <p:cNvPr id="63494" name="Group 6">
            <a:extLst>
              <a:ext uri="{FF2B5EF4-FFF2-40B4-BE49-F238E27FC236}">
                <a16:creationId xmlns:a16="http://schemas.microsoft.com/office/drawing/2014/main" id="{9FA32674-5224-445E-9BE6-0F96175BAAC8}"/>
              </a:ext>
            </a:extLst>
          </p:cNvPr>
          <p:cNvGrpSpPr>
            <a:grpSpLocks/>
          </p:cNvGrpSpPr>
          <p:nvPr/>
        </p:nvGrpSpPr>
        <p:grpSpPr bwMode="auto">
          <a:xfrm>
            <a:off x="7708900" y="4292600"/>
            <a:ext cx="5003800" cy="4660900"/>
            <a:chOff x="0" y="0"/>
            <a:chExt cx="3152" cy="2936"/>
          </a:xfrm>
        </p:grpSpPr>
        <p:sp>
          <p:nvSpPr>
            <p:cNvPr id="63495" name="Rectangle 4">
              <a:extLst>
                <a:ext uri="{FF2B5EF4-FFF2-40B4-BE49-F238E27FC236}">
                  <a16:creationId xmlns:a16="http://schemas.microsoft.com/office/drawing/2014/main" id="{21E84A56-A43A-45C8-AADB-07BD863CC85F}"/>
                </a:ext>
              </a:extLst>
            </p:cNvPr>
            <p:cNvSpPr>
              <a:spLocks/>
            </p:cNvSpPr>
            <p:nvPr/>
          </p:nvSpPr>
          <p:spPr bwMode="auto">
            <a:xfrm>
              <a:off x="80" y="80"/>
              <a:ext cx="2992" cy="2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eaLnBrk="1" hangingPunct="1"/>
              <a:endParaRPr lang="ko-KR" altLang="ko-KR"/>
            </a:p>
          </p:txBody>
        </p:sp>
        <p:pic>
          <p:nvPicPr>
            <p:cNvPr id="63496" name="Picture 5">
              <a:extLst>
                <a:ext uri="{FF2B5EF4-FFF2-40B4-BE49-F238E27FC236}">
                  <a16:creationId xmlns:a16="http://schemas.microsoft.com/office/drawing/2014/main" id="{D9C5B8D1-E2BF-4149-906D-24F2B95747E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152" cy="2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34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슬라이드 번호 개체 틀 3">
            <a:extLst>
              <a:ext uri="{FF2B5EF4-FFF2-40B4-BE49-F238E27FC236}">
                <a16:creationId xmlns:a16="http://schemas.microsoft.com/office/drawing/2014/main" id="{98986433-A876-4536-AB6A-7C3F3BEF3346}"/>
              </a:ext>
            </a:extLst>
          </p:cNvPr>
          <p:cNvSpPr>
            <a:spLocks noGrp="1"/>
          </p:cNvSpPr>
          <p:nvPr>
            <p:ph type="sldNum" sz="quarter" idx="10"/>
          </p:nvPr>
        </p:nvSpPr>
        <p:spPr>
          <a:noFill/>
        </p:spPr>
        <p:txBody>
          <a:bodyPr/>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algn="r"/>
            <a:fld id="{94617F04-1BE2-418A-894C-9521585E14FD}" type="slidenum">
              <a:rPr lang="en-US" altLang="en-US" sz="1400">
                <a:cs typeface="Gill Sans" charset="0"/>
              </a:rPr>
              <a:pPr algn="r"/>
              <a:t>44</a:t>
            </a:fld>
            <a:endParaRPr lang="en-US" altLang="en-US" sz="1400">
              <a:cs typeface="Gill Sans" charset="0"/>
            </a:endParaRPr>
          </a:p>
        </p:txBody>
      </p:sp>
      <p:sp>
        <p:nvSpPr>
          <p:cNvPr id="64515" name="Rectangle 1">
            <a:extLst>
              <a:ext uri="{FF2B5EF4-FFF2-40B4-BE49-F238E27FC236}">
                <a16:creationId xmlns:a16="http://schemas.microsoft.com/office/drawing/2014/main" id="{193BB45B-2F9A-49C0-8BD1-27B950ECBD0C}"/>
              </a:ext>
            </a:extLst>
          </p:cNvPr>
          <p:cNvSpPr>
            <a:spLocks noChangeArrowheads="1"/>
          </p:cNvSpPr>
          <p:nvPr>
            <p:ph type="title"/>
          </p:nvPr>
        </p:nvSpPr>
        <p:spPr/>
        <p:txBody>
          <a:bodyPr/>
          <a:lstStyle/>
          <a:p>
            <a:pPr eaLnBrk="1" hangingPunct="1"/>
            <a:r>
              <a:rPr lang="en-US" altLang="en-US"/>
              <a:t>Idiom: </a:t>
            </a:r>
            <a:r>
              <a:rPr lang="en-US" altLang="en-US" b="1"/>
              <a:t>boxplot</a:t>
            </a:r>
            <a:endParaRPr lang="en-US" altLang="en-US" b="1">
              <a:cs typeface="ヒラギノ明朝 ProN W6" charset="0"/>
            </a:endParaRPr>
          </a:p>
        </p:txBody>
      </p:sp>
      <p:sp>
        <p:nvSpPr>
          <p:cNvPr id="64516" name="Rectangle 2">
            <a:extLst>
              <a:ext uri="{FF2B5EF4-FFF2-40B4-BE49-F238E27FC236}">
                <a16:creationId xmlns:a16="http://schemas.microsoft.com/office/drawing/2014/main" id="{5EC367F8-0B70-4F15-AED2-72A6561F3938}"/>
              </a:ext>
            </a:extLst>
          </p:cNvPr>
          <p:cNvSpPr>
            <a:spLocks noChangeArrowheads="1"/>
          </p:cNvSpPr>
          <p:nvPr>
            <p:ph type="body" idx="1"/>
          </p:nvPr>
        </p:nvSpPr>
        <p:spPr/>
        <p:txBody>
          <a:bodyPr/>
          <a:lstStyle/>
          <a:p>
            <a:pPr eaLnBrk="1" hangingPunct="1"/>
            <a:r>
              <a:rPr lang="en-US" altLang="en-US"/>
              <a:t>static item aggregation</a:t>
            </a:r>
          </a:p>
          <a:p>
            <a:pPr eaLnBrk="1" hangingPunct="1"/>
            <a:r>
              <a:rPr lang="en-US" altLang="en-US"/>
              <a:t>task: find distribution</a:t>
            </a:r>
          </a:p>
          <a:p>
            <a:pPr eaLnBrk="1" hangingPunct="1"/>
            <a:r>
              <a:rPr lang="en-US" altLang="en-US"/>
              <a:t>data: table</a:t>
            </a:r>
          </a:p>
          <a:p>
            <a:pPr eaLnBrk="1" hangingPunct="1"/>
            <a:r>
              <a:rPr lang="en-US" altLang="en-US"/>
              <a:t>derived data</a:t>
            </a:r>
          </a:p>
          <a:p>
            <a:pPr marL="742950" lvl="1" eaLnBrk="1" hangingPunct="1"/>
            <a:r>
              <a:rPr lang="en-US" altLang="en-US"/>
              <a:t>5 quant attribs</a:t>
            </a:r>
          </a:p>
          <a:p>
            <a:pPr marL="1143000" lvl="2" eaLnBrk="1" hangingPunct="1"/>
            <a:r>
              <a:rPr lang="en-US" altLang="en-US"/>
              <a:t>median: central line</a:t>
            </a:r>
          </a:p>
          <a:p>
            <a:pPr marL="1143000" lvl="2" eaLnBrk="1" hangingPunct="1"/>
            <a:r>
              <a:rPr lang="en-US" altLang="en-US"/>
              <a:t>lower and upper quartile: boxes</a:t>
            </a:r>
          </a:p>
          <a:p>
            <a:pPr marL="1143000" lvl="2" eaLnBrk="1" hangingPunct="1"/>
            <a:r>
              <a:rPr lang="en-US" altLang="en-US"/>
              <a:t>lower upper fences: whiskers</a:t>
            </a:r>
          </a:p>
          <a:p>
            <a:pPr marL="1600200" lvl="3" eaLnBrk="1" hangingPunct="1"/>
            <a:r>
              <a:rPr lang="en-US" altLang="en-US"/>
              <a:t>values beyond which items are outliers</a:t>
            </a:r>
          </a:p>
          <a:p>
            <a:pPr marL="742950" lvl="1" eaLnBrk="1" hangingPunct="1"/>
            <a:r>
              <a:rPr lang="en-US" altLang="en-US"/>
              <a:t>outliers beyond fence cutoffs explicitly shown</a:t>
            </a:r>
          </a:p>
        </p:txBody>
      </p:sp>
      <p:sp>
        <p:nvSpPr>
          <p:cNvPr id="64517" name="Text Box 3">
            <a:extLst>
              <a:ext uri="{FF2B5EF4-FFF2-40B4-BE49-F238E27FC236}">
                <a16:creationId xmlns:a16="http://schemas.microsoft.com/office/drawing/2014/main" id="{9139B74B-723D-439C-8B17-37D9362442FF}"/>
              </a:ext>
            </a:extLst>
          </p:cNvPr>
          <p:cNvSpPr txBox="1">
            <a:spLocks noChangeArrowheads="1"/>
          </p:cNvSpPr>
          <p:nvPr/>
        </p:nvSpPr>
        <p:spPr bwMode="auto">
          <a:xfrm>
            <a:off x="15773400" y="8686800"/>
            <a:ext cx="2667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a:lstStyle>
            <a:lvl1pPr>
              <a:spcBef>
                <a:spcPts val="1000"/>
              </a:spcBef>
              <a:buClr>
                <a:srgbClr val="000000"/>
              </a:buClr>
              <a:buSzPct val="100000"/>
              <a:buFont typeface="Gill Sans" charset="0"/>
              <a:buChar char="•"/>
              <a:defRPr sz="4000">
                <a:solidFill>
                  <a:schemeClr val="tx1"/>
                </a:solidFill>
                <a:latin typeface="Gill Sans" charset="0"/>
                <a:cs typeface="ヒラギノ角ゴ ProN W3" charset="0"/>
                <a:sym typeface="Gill Sans" charset="0"/>
              </a:defRPr>
            </a:lvl1pPr>
            <a:lvl2pPr marL="704850" indent="-285750">
              <a:spcBef>
                <a:spcPts val="900"/>
              </a:spcBef>
              <a:buClr>
                <a:srgbClr val="000000"/>
              </a:buClr>
              <a:buSzPct val="100000"/>
              <a:buFont typeface="Gill Sans" charset="0"/>
              <a:buChar char="–"/>
              <a:defRPr sz="3400">
                <a:solidFill>
                  <a:schemeClr val="tx1"/>
                </a:solidFill>
                <a:latin typeface="Gill Sans" charset="0"/>
                <a:cs typeface="ヒラギノ角ゴ ProN W3" charset="0"/>
                <a:sym typeface="Gill Sans" charset="0"/>
              </a:defRPr>
            </a:lvl2pPr>
            <a:lvl3pPr marL="1104900" indent="-228600">
              <a:spcBef>
                <a:spcPts val="8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3pPr>
            <a:lvl4pPr marL="15621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4pPr>
            <a:lvl5pPr marL="20193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4765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29337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3909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38481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algn="r" eaLnBrk="1" hangingPunct="1">
              <a:spcBef>
                <a:spcPct val="0"/>
              </a:spcBef>
              <a:buClrTx/>
              <a:buSzTx/>
              <a:buFontTx/>
              <a:buNone/>
            </a:pPr>
            <a:fld id="{97FFD59C-AD9C-4125-99F6-87D50A2284BD}" type="slidenum">
              <a:rPr lang="en-US" altLang="en-US" sz="1400">
                <a:cs typeface="Gill Sans" charset="0"/>
              </a:rPr>
              <a:pPr algn="r" eaLnBrk="1" hangingPunct="1">
                <a:spcBef>
                  <a:spcPct val="0"/>
                </a:spcBef>
                <a:buClrTx/>
                <a:buSzTx/>
                <a:buFontTx/>
                <a:buNone/>
              </a:pPr>
              <a:t>44</a:t>
            </a:fld>
            <a:endParaRPr lang="en-US" altLang="en-US" sz="1400">
              <a:cs typeface="Gill Sans" charset="0"/>
            </a:endParaRPr>
          </a:p>
        </p:txBody>
      </p:sp>
      <p:pic>
        <p:nvPicPr>
          <p:cNvPr id="64518" name="Picture 4">
            <a:extLst>
              <a:ext uri="{FF2B5EF4-FFF2-40B4-BE49-F238E27FC236}">
                <a16:creationId xmlns:a16="http://schemas.microsoft.com/office/drawing/2014/main" id="{AB003A19-5AE6-4995-928F-BE57AB738B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34600" y="1598613"/>
            <a:ext cx="5080000" cy="510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64519" name="Rectangle 5">
            <a:extLst>
              <a:ext uri="{FF2B5EF4-FFF2-40B4-BE49-F238E27FC236}">
                <a16:creationId xmlns:a16="http://schemas.microsoft.com/office/drawing/2014/main" id="{E3D4F1BE-75A9-4C13-8413-2442DFDA3A4B}"/>
              </a:ext>
            </a:extLst>
          </p:cNvPr>
          <p:cNvSpPr>
            <a:spLocks/>
          </p:cNvSpPr>
          <p:nvPr/>
        </p:nvSpPr>
        <p:spPr bwMode="auto">
          <a:xfrm>
            <a:off x="2159000" y="7785100"/>
            <a:ext cx="131953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a:spcBef>
                <a:spcPts val="1000"/>
              </a:spcBef>
              <a:buClr>
                <a:srgbClr val="000000"/>
              </a:buClr>
              <a:buSzPct val="100000"/>
              <a:buFont typeface="Gill Sans" charset="0"/>
              <a:buChar char="•"/>
              <a:defRPr sz="4000">
                <a:solidFill>
                  <a:schemeClr val="tx1"/>
                </a:solidFill>
                <a:latin typeface="Gill Sans" charset="0"/>
                <a:cs typeface="ヒラギノ角ゴ ProN W3" charset="0"/>
                <a:sym typeface="Gill Sans" charset="0"/>
              </a:defRPr>
            </a:lvl1pPr>
            <a:lvl2pPr marL="704850" indent="-285750">
              <a:spcBef>
                <a:spcPts val="900"/>
              </a:spcBef>
              <a:buClr>
                <a:srgbClr val="000000"/>
              </a:buClr>
              <a:buSzPct val="100000"/>
              <a:buFont typeface="Gill Sans" charset="0"/>
              <a:buChar char="–"/>
              <a:defRPr sz="3400">
                <a:solidFill>
                  <a:schemeClr val="tx1"/>
                </a:solidFill>
                <a:latin typeface="Gill Sans" charset="0"/>
                <a:cs typeface="ヒラギノ角ゴ ProN W3" charset="0"/>
                <a:sym typeface="Gill Sans" charset="0"/>
              </a:defRPr>
            </a:lvl2pPr>
            <a:lvl3pPr marL="1104900" indent="-228600">
              <a:spcBef>
                <a:spcPts val="8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3pPr>
            <a:lvl4pPr marL="15621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4pPr>
            <a:lvl5pPr marL="20193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4765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29337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3909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38481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algn="r" eaLnBrk="1" hangingPunct="1">
              <a:spcBef>
                <a:spcPts val="950"/>
              </a:spcBef>
              <a:buClrTx/>
              <a:buSzTx/>
              <a:buFontTx/>
              <a:buNone/>
            </a:pPr>
            <a:r>
              <a:rPr lang="en-US" altLang="en-US" sz="2800" i="1">
                <a:cs typeface="Gill Sans" charset="0"/>
              </a:rPr>
              <a:t>[40 years of boxplots. Wickham and Stryjewski. 2012. had.co.nz]</a:t>
            </a: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슬라이드 번호 개체 틀 3">
            <a:extLst>
              <a:ext uri="{FF2B5EF4-FFF2-40B4-BE49-F238E27FC236}">
                <a16:creationId xmlns:a16="http://schemas.microsoft.com/office/drawing/2014/main" id="{D8E612B7-EACD-405A-AB7A-B04CC56D4A89}"/>
              </a:ext>
            </a:extLst>
          </p:cNvPr>
          <p:cNvSpPr>
            <a:spLocks noGrp="1"/>
          </p:cNvSpPr>
          <p:nvPr>
            <p:ph type="sldNum" sz="quarter" idx="10"/>
          </p:nvPr>
        </p:nvSpPr>
        <p:spPr>
          <a:noFill/>
        </p:spPr>
        <p:txBody>
          <a:bodyPr/>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algn="r"/>
            <a:fld id="{77EA08E8-D714-4F72-84B5-2B8BE4660334}" type="slidenum">
              <a:rPr lang="en-US" altLang="en-US" sz="1400">
                <a:cs typeface="Gill Sans" charset="0"/>
              </a:rPr>
              <a:pPr algn="r"/>
              <a:t>45</a:t>
            </a:fld>
            <a:endParaRPr lang="en-US" altLang="en-US" sz="1400">
              <a:cs typeface="Gill Sans" charset="0"/>
            </a:endParaRPr>
          </a:p>
        </p:txBody>
      </p:sp>
      <p:sp>
        <p:nvSpPr>
          <p:cNvPr id="65539" name="Rectangle 1">
            <a:extLst>
              <a:ext uri="{FF2B5EF4-FFF2-40B4-BE49-F238E27FC236}">
                <a16:creationId xmlns:a16="http://schemas.microsoft.com/office/drawing/2014/main" id="{2D601ED9-698D-4B74-9BBF-65A9E00FBE06}"/>
              </a:ext>
            </a:extLst>
          </p:cNvPr>
          <p:cNvSpPr>
            <a:spLocks noChangeArrowheads="1"/>
          </p:cNvSpPr>
          <p:nvPr>
            <p:ph type="title"/>
          </p:nvPr>
        </p:nvSpPr>
        <p:spPr/>
        <p:txBody>
          <a:bodyPr/>
          <a:lstStyle/>
          <a:p>
            <a:pPr eaLnBrk="1" hangingPunct="1"/>
            <a:r>
              <a:rPr lang="en-US" altLang="en-US"/>
              <a:t>Idiom: </a:t>
            </a:r>
            <a:r>
              <a:rPr lang="en-US" altLang="en-US" b="1"/>
              <a:t>Dimensionality reduction for documents</a:t>
            </a:r>
            <a:endParaRPr lang="en-US" altLang="en-US" b="1">
              <a:cs typeface="ヒラギノ明朝 ProN W6" charset="0"/>
            </a:endParaRPr>
          </a:p>
        </p:txBody>
      </p:sp>
      <p:pic>
        <p:nvPicPr>
          <p:cNvPr id="65540" name="Picture 2">
            <a:extLst>
              <a:ext uri="{FF2B5EF4-FFF2-40B4-BE49-F238E27FC236}">
                <a16:creationId xmlns:a16="http://schemas.microsoft.com/office/drawing/2014/main" id="{E7F13377-5660-49C1-8A41-5DAFF9B65F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350" y="2243138"/>
            <a:ext cx="15709900" cy="695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65541" name="Rectangle 3">
            <a:extLst>
              <a:ext uri="{FF2B5EF4-FFF2-40B4-BE49-F238E27FC236}">
                <a16:creationId xmlns:a16="http://schemas.microsoft.com/office/drawing/2014/main" id="{DAA0836D-C16C-43CF-A7F4-575E0212C08A}"/>
              </a:ext>
            </a:extLst>
          </p:cNvPr>
          <p:cNvSpPr>
            <a:spLocks noChangeArrowheads="1"/>
          </p:cNvSpPr>
          <p:nvPr>
            <p:ph type="body" idx="1"/>
          </p:nvPr>
        </p:nvSpPr>
        <p:spPr bwMode="auto">
          <a:xfrm>
            <a:off x="419100" y="939800"/>
            <a:ext cx="15849600" cy="14351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t" anchorCtr="0" compatLnSpc="1">
            <a:prstTxWarp prst="textNoShape">
              <a:avLst/>
            </a:prstTxWarp>
          </a:bodyPr>
          <a:lstStyle/>
          <a:p>
            <a:pPr eaLnBrk="1" hangingPunct="1"/>
            <a:r>
              <a:rPr lang="en-US" altLang="en-US"/>
              <a:t>attribute aggregation</a:t>
            </a:r>
          </a:p>
          <a:p>
            <a:pPr lvl="1" eaLnBrk="1" hangingPunct="1"/>
            <a:r>
              <a:rPr lang="en-US" altLang="en-US"/>
              <a:t>derive low-dimensional target space from high-dimensional measured space </a:t>
            </a: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슬라이드 번호 개체 틀 3">
            <a:extLst>
              <a:ext uri="{FF2B5EF4-FFF2-40B4-BE49-F238E27FC236}">
                <a16:creationId xmlns:a16="http://schemas.microsoft.com/office/drawing/2014/main" id="{B9044190-45CC-47BC-B02B-BC3B3AE14A77}"/>
              </a:ext>
            </a:extLst>
          </p:cNvPr>
          <p:cNvSpPr>
            <a:spLocks noGrp="1"/>
          </p:cNvSpPr>
          <p:nvPr>
            <p:ph type="sldNum" sz="quarter" idx="10"/>
          </p:nvPr>
        </p:nvSpPr>
        <p:spPr>
          <a:noFill/>
        </p:spPr>
        <p:txBody>
          <a:bodyPr/>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algn="r"/>
            <a:fld id="{E8424BD0-0E39-48E7-B53E-06E3FDE5AB74}" type="slidenum">
              <a:rPr lang="en-US" altLang="en-US" sz="1400">
                <a:cs typeface="Gill Sans" charset="0"/>
              </a:rPr>
              <a:pPr algn="r"/>
              <a:t>46</a:t>
            </a:fld>
            <a:endParaRPr lang="en-US" altLang="en-US" sz="1400">
              <a:cs typeface="Gill Sans" charset="0"/>
            </a:endParaRPr>
          </a:p>
        </p:txBody>
      </p:sp>
      <p:pic>
        <p:nvPicPr>
          <p:cNvPr id="66561" name="Picture 1">
            <a:extLst>
              <a:ext uri="{FF2B5EF4-FFF2-40B4-BE49-F238E27FC236}">
                <a16:creationId xmlns:a16="http://schemas.microsoft.com/office/drawing/2014/main" id="{277A43E6-FAD6-4AEB-ACF2-602D8C00C6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5794"/>
          <a:stretch>
            <a:fillRect/>
          </a:stretch>
        </p:blipFill>
        <p:spPr bwMode="auto">
          <a:xfrm>
            <a:off x="288925" y="-3175"/>
            <a:ext cx="9004300" cy="904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nvGrpSpPr>
          <p:cNvPr id="66564" name="Group 4">
            <a:extLst>
              <a:ext uri="{FF2B5EF4-FFF2-40B4-BE49-F238E27FC236}">
                <a16:creationId xmlns:a16="http://schemas.microsoft.com/office/drawing/2014/main" id="{89B3271D-D2C6-4015-AB68-423E46A845CA}"/>
              </a:ext>
            </a:extLst>
          </p:cNvPr>
          <p:cNvGrpSpPr>
            <a:grpSpLocks/>
          </p:cNvGrpSpPr>
          <p:nvPr/>
        </p:nvGrpSpPr>
        <p:grpSpPr bwMode="auto">
          <a:xfrm>
            <a:off x="1562100" y="798513"/>
            <a:ext cx="11569700" cy="9290050"/>
            <a:chOff x="0" y="0"/>
            <a:chExt cx="7288" cy="5852"/>
          </a:xfrm>
        </p:grpSpPr>
        <p:sp>
          <p:nvSpPr>
            <p:cNvPr id="66587" name="Rectangle 2">
              <a:extLst>
                <a:ext uri="{FF2B5EF4-FFF2-40B4-BE49-F238E27FC236}">
                  <a16:creationId xmlns:a16="http://schemas.microsoft.com/office/drawing/2014/main" id="{2C6361A7-ECA4-4A56-BA18-868D9E5B7E2F}"/>
                </a:ext>
              </a:extLst>
            </p:cNvPr>
            <p:cNvSpPr>
              <a:spLocks/>
            </p:cNvSpPr>
            <p:nvPr/>
          </p:nvSpPr>
          <p:spPr bwMode="auto">
            <a:xfrm>
              <a:off x="56" y="48"/>
              <a:ext cx="7232" cy="5552"/>
            </a:xfrm>
            <a:prstGeom prst="rect">
              <a:avLst/>
            </a:prstGeom>
            <a:solidFill>
              <a:srgbClr val="FFFFFF"/>
            </a:solidFill>
            <a:ln>
              <a:noFill/>
            </a:ln>
            <a:extLst>
              <a:ext uri="{91240B29-F687-4F45-9708-019B960494DF}">
                <a14:hiddenLine xmlns:a14="http://schemas.microsoft.com/office/drawing/2010/main" w="25400">
                  <a:solidFill>
                    <a:schemeClr val="tx1"/>
                  </a:solidFill>
                  <a:miter lim="800000"/>
                  <a:headEnd/>
                  <a:tailEnd/>
                </a14:hiddenLine>
              </a:ext>
            </a:extLst>
          </p:spPr>
          <p:txBody>
            <a:bodyPr lIns="0" tIns="0" rIns="0" bIns="0"/>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eaLnBrk="1" hangingPunct="1"/>
              <a:endParaRPr lang="ko-KR" altLang="ko-KR"/>
            </a:p>
          </p:txBody>
        </p:sp>
        <p:pic>
          <p:nvPicPr>
            <p:cNvPr id="66588" name="Picture 3">
              <a:extLst>
                <a:ext uri="{FF2B5EF4-FFF2-40B4-BE49-F238E27FC236}">
                  <a16:creationId xmlns:a16="http://schemas.microsoft.com/office/drawing/2014/main" id="{866D4AAB-F872-44CD-A36A-852D5AC68C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7232" cy="5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nvGrpSpPr>
          <p:cNvPr id="66576" name="Group 16">
            <a:extLst>
              <a:ext uri="{FF2B5EF4-FFF2-40B4-BE49-F238E27FC236}">
                <a16:creationId xmlns:a16="http://schemas.microsoft.com/office/drawing/2014/main" id="{4970779C-0B20-40D8-A0DA-21ED365441D1}"/>
              </a:ext>
            </a:extLst>
          </p:cNvPr>
          <p:cNvGrpSpPr>
            <a:grpSpLocks/>
          </p:cNvGrpSpPr>
          <p:nvPr/>
        </p:nvGrpSpPr>
        <p:grpSpPr bwMode="auto">
          <a:xfrm>
            <a:off x="3492500" y="3556000"/>
            <a:ext cx="12700000" cy="6781800"/>
            <a:chOff x="0" y="0"/>
            <a:chExt cx="8000" cy="4272"/>
          </a:xfrm>
        </p:grpSpPr>
        <p:sp>
          <p:nvSpPr>
            <p:cNvPr id="2" name="Rectangle 5">
              <a:extLst>
                <a:ext uri="{FF2B5EF4-FFF2-40B4-BE49-F238E27FC236}">
                  <a16:creationId xmlns:a16="http://schemas.microsoft.com/office/drawing/2014/main" id="{3A3E8F0C-331C-4FB8-B04F-CC8C56BEC9CC}"/>
                </a:ext>
              </a:extLst>
            </p:cNvPr>
            <p:cNvSpPr>
              <a:spLocks/>
            </p:cNvSpPr>
            <p:nvPr/>
          </p:nvSpPr>
          <p:spPr bwMode="auto">
            <a:xfrm>
              <a:off x="128" y="136"/>
              <a:ext cx="6888" cy="4136"/>
            </a:xfrm>
            <a:prstGeom prst="rect">
              <a:avLst/>
            </a:prstGeom>
            <a:solidFill>
              <a:srgbClr val="FFFFFF"/>
            </a:solidFill>
            <a:ln>
              <a:noFill/>
            </a:ln>
            <a:extLst>
              <a:ext uri="{91240B29-F687-4F45-9708-019B960494DF}">
                <a14:hiddenLine xmlns:a14="http://schemas.microsoft.com/office/drawing/2010/main" w="25400">
                  <a:solidFill>
                    <a:schemeClr val="tx1"/>
                  </a:solidFill>
                  <a:miter lim="800000"/>
                  <a:headEnd/>
                  <a:tailEnd/>
                </a14:hiddenLine>
              </a:ext>
            </a:extLst>
          </p:spPr>
          <p:txBody>
            <a:bodyPr lIns="0" tIns="0" rIns="0" bIns="0"/>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eaLnBrk="1" hangingPunct="1"/>
              <a:endParaRPr lang="ko-KR" altLang="ko-KR"/>
            </a:p>
          </p:txBody>
        </p:sp>
        <p:grpSp>
          <p:nvGrpSpPr>
            <p:cNvPr id="66577" name="Group 15">
              <a:extLst>
                <a:ext uri="{FF2B5EF4-FFF2-40B4-BE49-F238E27FC236}">
                  <a16:creationId xmlns:a16="http://schemas.microsoft.com/office/drawing/2014/main" id="{0A829B68-27AC-428B-A852-4E26845D9F98}"/>
                </a:ext>
              </a:extLst>
            </p:cNvPr>
            <p:cNvGrpSpPr>
              <a:grpSpLocks/>
            </p:cNvGrpSpPr>
            <p:nvPr/>
          </p:nvGrpSpPr>
          <p:grpSpPr bwMode="auto">
            <a:xfrm>
              <a:off x="0" y="0"/>
              <a:ext cx="8000" cy="4063"/>
              <a:chOff x="0" y="0"/>
              <a:chExt cx="8000" cy="4063"/>
            </a:xfrm>
          </p:grpSpPr>
          <p:sp>
            <p:nvSpPr>
              <p:cNvPr id="66578" name="Line 6">
                <a:extLst>
                  <a:ext uri="{FF2B5EF4-FFF2-40B4-BE49-F238E27FC236}">
                    <a16:creationId xmlns:a16="http://schemas.microsoft.com/office/drawing/2014/main" id="{1F0AADBA-1877-4AD7-8A34-22A80860EA33}"/>
                  </a:ext>
                </a:extLst>
              </p:cNvPr>
              <p:cNvSpPr>
                <a:spLocks noChangeShapeType="1"/>
              </p:cNvSpPr>
              <p:nvPr/>
            </p:nvSpPr>
            <p:spPr bwMode="auto">
              <a:xfrm>
                <a:off x="1974" y="676"/>
                <a:ext cx="1576" cy="5"/>
              </a:xfrm>
              <a:prstGeom prst="line">
                <a:avLst/>
              </a:prstGeom>
              <a:noFill/>
              <a:ln w="22225">
                <a:solidFill>
                  <a:srgbClr val="178767"/>
                </a:solidFill>
                <a:miter lim="800000"/>
                <a:headEnd/>
                <a:tailEnd/>
              </a:ln>
              <a:extLst>
                <a:ext uri="{909E8E84-426E-40DD-AFC4-6F175D3DCCD1}">
                  <a14:hiddenFill xmlns:a14="http://schemas.microsoft.com/office/drawing/2010/main">
                    <a:noFill/>
                  </a14:hiddenFill>
                </a:ext>
              </a:extLst>
            </p:spPr>
            <p:txBody>
              <a:bodyPr lIns="0" tIns="0" rIns="0" bIns="0"/>
              <a:lstStyle/>
              <a:p>
                <a:endParaRPr lang="ko-KR" altLang="en-US"/>
              </a:p>
            </p:txBody>
          </p:sp>
          <p:pic>
            <p:nvPicPr>
              <p:cNvPr id="66579" name="Picture 7">
                <a:extLst>
                  <a:ext uri="{FF2B5EF4-FFF2-40B4-BE49-F238E27FC236}">
                    <a16:creationId xmlns:a16="http://schemas.microsoft.com/office/drawing/2014/main" id="{D8213DA1-9756-4D51-B6F7-1E9A530BE0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 y="3233"/>
                <a:ext cx="701" cy="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66580" name="Picture 8">
                <a:extLst>
                  <a:ext uri="{FF2B5EF4-FFF2-40B4-BE49-F238E27FC236}">
                    <a16:creationId xmlns:a16="http://schemas.microsoft.com/office/drawing/2014/main" id="{CE0FB649-BDD2-402D-9980-24E184870C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4527" r="63680" b="51619"/>
              <a:stretch>
                <a:fillRect/>
              </a:stretch>
            </p:blipFill>
            <p:spPr bwMode="auto">
              <a:xfrm>
                <a:off x="120" y="487"/>
                <a:ext cx="1851" cy="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66581" name="Picture 9">
                <a:extLst>
                  <a:ext uri="{FF2B5EF4-FFF2-40B4-BE49-F238E27FC236}">
                    <a16:creationId xmlns:a16="http://schemas.microsoft.com/office/drawing/2014/main" id="{CCD31CDF-B530-47AF-9A78-D222CF5345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9307" t="4268" b="35191"/>
              <a:stretch>
                <a:fillRect/>
              </a:stretch>
            </p:blipFill>
            <p:spPr bwMode="auto">
              <a:xfrm>
                <a:off x="3977" y="487"/>
                <a:ext cx="3036" cy="2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66582" name="Picture 10">
                <a:extLst>
                  <a:ext uri="{FF2B5EF4-FFF2-40B4-BE49-F238E27FC236}">
                    <a16:creationId xmlns:a16="http://schemas.microsoft.com/office/drawing/2014/main" id="{3C70725C-CDA5-4AB1-8FFD-0B1CD14A9C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95107"/>
              <a:stretch>
                <a:fillRect/>
              </a:stretch>
            </p:blipFill>
            <p:spPr bwMode="auto">
              <a:xfrm>
                <a:off x="131" y="137"/>
                <a:ext cx="6889"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nvGrpSpPr>
              <p:cNvPr id="66583" name="Group 13">
                <a:extLst>
                  <a:ext uri="{FF2B5EF4-FFF2-40B4-BE49-F238E27FC236}">
                    <a16:creationId xmlns:a16="http://schemas.microsoft.com/office/drawing/2014/main" id="{5069184E-9474-47AF-A3CF-A2EE02FEE3A3}"/>
                  </a:ext>
                </a:extLst>
              </p:cNvPr>
              <p:cNvGrpSpPr>
                <a:grpSpLocks/>
              </p:cNvGrpSpPr>
              <p:nvPr/>
            </p:nvGrpSpPr>
            <p:grpSpPr bwMode="auto">
              <a:xfrm>
                <a:off x="0" y="2790"/>
                <a:ext cx="1550" cy="1273"/>
                <a:chOff x="0" y="0"/>
                <a:chExt cx="1550" cy="1272"/>
              </a:xfrm>
            </p:grpSpPr>
            <p:sp>
              <p:nvSpPr>
                <p:cNvPr id="66585" name="Rectangle 11">
                  <a:extLst>
                    <a:ext uri="{FF2B5EF4-FFF2-40B4-BE49-F238E27FC236}">
                      <a16:creationId xmlns:a16="http://schemas.microsoft.com/office/drawing/2014/main" id="{EFBD73C5-9ADE-4A6F-B4AF-229BC1E574F3}"/>
                    </a:ext>
                  </a:extLst>
                </p:cNvPr>
                <p:cNvSpPr>
                  <a:spLocks/>
                </p:cNvSpPr>
                <p:nvPr/>
              </p:nvSpPr>
              <p:spPr bwMode="auto">
                <a:xfrm>
                  <a:off x="0" y="0"/>
                  <a:ext cx="1550" cy="1272"/>
                </a:xfrm>
                <a:prstGeom prst="rect">
                  <a:avLst/>
                </a:prstGeom>
                <a:solidFill>
                  <a:srgbClr val="FFFFFF"/>
                </a:solidFill>
                <a:ln>
                  <a:noFill/>
                </a:ln>
                <a:extLst>
                  <a:ext uri="{91240B29-F687-4F45-9708-019B960494DF}">
                    <a14:hiddenLine xmlns:a14="http://schemas.microsoft.com/office/drawing/2010/main" w="25400">
                      <a:solidFill>
                        <a:schemeClr val="tx1"/>
                      </a:solidFill>
                      <a:miter lim="800000"/>
                      <a:headEnd/>
                      <a:tailEnd/>
                    </a14:hiddenLine>
                  </a:ext>
                </a:extLst>
              </p:spPr>
              <p:txBody>
                <a:bodyPr lIns="0" tIns="0" rIns="0" bIns="0"/>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eaLnBrk="1" hangingPunct="1"/>
                  <a:endParaRPr lang="ko-KR" altLang="ko-KR"/>
                </a:p>
              </p:txBody>
            </p:sp>
            <p:pic>
              <p:nvPicPr>
                <p:cNvPr id="66586" name="Picture 12">
                  <a:extLst>
                    <a:ext uri="{FF2B5EF4-FFF2-40B4-BE49-F238E27FC236}">
                      <a16:creationId xmlns:a16="http://schemas.microsoft.com/office/drawing/2014/main" id="{8A5B9030-D76A-4EDA-9B8D-2C75ABBD32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 y="43"/>
                  <a:ext cx="1237" cy="1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pic>
            <p:nvPicPr>
              <p:cNvPr id="66584" name="Picture 14">
                <a:extLst>
                  <a:ext uri="{FF2B5EF4-FFF2-40B4-BE49-F238E27FC236}">
                    <a16:creationId xmlns:a16="http://schemas.microsoft.com/office/drawing/2014/main" id="{320AFDD4-6481-4EC9-BE86-8359944864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46172" r="59430"/>
              <a:stretch>
                <a:fillRect/>
              </a:stretch>
            </p:blipFill>
            <p:spPr bwMode="auto">
              <a:xfrm>
                <a:off x="1868" y="590"/>
                <a:ext cx="2189" cy="2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grpSp>
      <p:grpSp>
        <p:nvGrpSpPr>
          <p:cNvPr id="66566" name="Group 26">
            <a:extLst>
              <a:ext uri="{FF2B5EF4-FFF2-40B4-BE49-F238E27FC236}">
                <a16:creationId xmlns:a16="http://schemas.microsoft.com/office/drawing/2014/main" id="{E9AC4633-7E4F-4D99-8A7E-AE4D5298E520}"/>
              </a:ext>
            </a:extLst>
          </p:cNvPr>
          <p:cNvGrpSpPr>
            <a:grpSpLocks/>
          </p:cNvGrpSpPr>
          <p:nvPr/>
        </p:nvGrpSpPr>
        <p:grpSpPr bwMode="auto">
          <a:xfrm>
            <a:off x="12725400" y="254000"/>
            <a:ext cx="3390900" cy="3378200"/>
            <a:chOff x="0" y="0"/>
            <a:chExt cx="2136" cy="2128"/>
          </a:xfrm>
        </p:grpSpPr>
        <p:sp>
          <p:nvSpPr>
            <p:cNvPr id="66567" name="Rectangle 17">
              <a:extLst>
                <a:ext uri="{FF2B5EF4-FFF2-40B4-BE49-F238E27FC236}">
                  <a16:creationId xmlns:a16="http://schemas.microsoft.com/office/drawing/2014/main" id="{4A92534B-2978-4F16-A2E1-2455C87B792F}"/>
                </a:ext>
              </a:extLst>
            </p:cNvPr>
            <p:cNvSpPr>
              <a:spLocks/>
            </p:cNvSpPr>
            <p:nvPr/>
          </p:nvSpPr>
          <p:spPr bwMode="auto">
            <a:xfrm>
              <a:off x="0" y="0"/>
              <a:ext cx="2136" cy="2128"/>
            </a:xfrm>
            <a:prstGeom prst="rect">
              <a:avLst/>
            </a:prstGeom>
            <a:solidFill>
              <a:schemeClr val="accent1"/>
            </a:solidFill>
            <a:ln w="25400">
              <a:solidFill>
                <a:schemeClr val="tx1"/>
              </a:solidFill>
              <a:miter lim="800000"/>
              <a:headEnd/>
              <a:tailEnd/>
            </a:ln>
          </p:spPr>
          <p:txBody>
            <a:bodyPr lIns="0" tIns="0" rIns="0" bIns="0"/>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eaLnBrk="1" hangingPunct="1"/>
              <a:endParaRPr lang="ko-KR" altLang="ko-KR"/>
            </a:p>
          </p:txBody>
        </p:sp>
        <p:sp>
          <p:nvSpPr>
            <p:cNvPr id="66568" name="Rectangle 18">
              <a:extLst>
                <a:ext uri="{FF2B5EF4-FFF2-40B4-BE49-F238E27FC236}">
                  <a16:creationId xmlns:a16="http://schemas.microsoft.com/office/drawing/2014/main" id="{2E61FFC1-5945-4DC4-8735-6D576A252915}"/>
                </a:ext>
              </a:extLst>
            </p:cNvPr>
            <p:cNvSpPr>
              <a:spLocks/>
            </p:cNvSpPr>
            <p:nvPr/>
          </p:nvSpPr>
          <p:spPr bwMode="auto">
            <a:xfrm>
              <a:off x="89" y="304"/>
              <a:ext cx="1952" cy="1720"/>
            </a:xfrm>
            <a:prstGeom prst="rect">
              <a:avLst/>
            </a:prstGeom>
            <a:solidFill>
              <a:srgbClr val="EAE0A1"/>
            </a:solidFill>
            <a:ln w="25400">
              <a:solidFill>
                <a:schemeClr val="tx1"/>
              </a:solidFill>
              <a:miter lim="800000"/>
              <a:headEnd/>
              <a:tailEnd/>
            </a:ln>
          </p:spPr>
          <p:txBody>
            <a:bodyPr lIns="0" tIns="0" rIns="0" bIns="0"/>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eaLnBrk="1" hangingPunct="1"/>
              <a:endParaRPr lang="ko-KR" altLang="ko-KR"/>
            </a:p>
          </p:txBody>
        </p:sp>
        <p:sp>
          <p:nvSpPr>
            <p:cNvPr id="66569" name="Rectangle 19">
              <a:extLst>
                <a:ext uri="{FF2B5EF4-FFF2-40B4-BE49-F238E27FC236}">
                  <a16:creationId xmlns:a16="http://schemas.microsoft.com/office/drawing/2014/main" id="{6648CEC6-11BC-4D36-8334-ABCEF4168D78}"/>
                </a:ext>
              </a:extLst>
            </p:cNvPr>
            <p:cNvSpPr>
              <a:spLocks/>
            </p:cNvSpPr>
            <p:nvPr/>
          </p:nvSpPr>
          <p:spPr bwMode="auto">
            <a:xfrm>
              <a:off x="186" y="1120"/>
              <a:ext cx="1704" cy="752"/>
            </a:xfrm>
            <a:prstGeom prst="rect">
              <a:avLst/>
            </a:prstGeom>
            <a:solidFill>
              <a:srgbClr val="A8DAB8"/>
            </a:solidFill>
            <a:ln w="25400">
              <a:solidFill>
                <a:schemeClr val="tx1"/>
              </a:solidFill>
              <a:miter lim="800000"/>
              <a:headEnd/>
              <a:tailEnd/>
            </a:ln>
          </p:spPr>
          <p:txBody>
            <a:bodyPr lIns="0" tIns="0" rIns="0" bIns="0"/>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eaLnBrk="1" hangingPunct="1"/>
              <a:endParaRPr lang="ko-KR" altLang="ko-KR"/>
            </a:p>
          </p:txBody>
        </p:sp>
        <p:sp>
          <p:nvSpPr>
            <p:cNvPr id="66570" name="Rectangle 20">
              <a:extLst>
                <a:ext uri="{FF2B5EF4-FFF2-40B4-BE49-F238E27FC236}">
                  <a16:creationId xmlns:a16="http://schemas.microsoft.com/office/drawing/2014/main" id="{06CF53A6-B853-4D0D-9CC4-C42CEA57868D}"/>
                </a:ext>
              </a:extLst>
            </p:cNvPr>
            <p:cNvSpPr>
              <a:spLocks/>
            </p:cNvSpPr>
            <p:nvPr/>
          </p:nvSpPr>
          <p:spPr bwMode="auto">
            <a:xfrm>
              <a:off x="269" y="1488"/>
              <a:ext cx="797" cy="312"/>
            </a:xfrm>
            <a:prstGeom prst="rect">
              <a:avLst/>
            </a:prstGeom>
            <a:solidFill>
              <a:srgbClr val="D19EBF"/>
            </a:solidFill>
            <a:ln w="25400">
              <a:solidFill>
                <a:schemeClr val="tx1"/>
              </a:solidFill>
              <a:miter lim="800000"/>
              <a:headEnd/>
              <a:tailEnd/>
            </a:ln>
          </p:spPr>
          <p:txBody>
            <a:bodyPr lIns="0" tIns="0" rIns="0" bIns="0"/>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eaLnBrk="1" hangingPunct="1"/>
              <a:endParaRPr lang="ko-KR" altLang="ko-KR"/>
            </a:p>
          </p:txBody>
        </p:sp>
        <p:sp>
          <p:nvSpPr>
            <p:cNvPr id="66571" name="Rectangle 21">
              <a:extLst>
                <a:ext uri="{FF2B5EF4-FFF2-40B4-BE49-F238E27FC236}">
                  <a16:creationId xmlns:a16="http://schemas.microsoft.com/office/drawing/2014/main" id="{0B9D09F3-902A-4D04-99F4-21EF2DCCD481}"/>
                </a:ext>
              </a:extLst>
            </p:cNvPr>
            <p:cNvSpPr>
              <a:spLocks/>
            </p:cNvSpPr>
            <p:nvPr/>
          </p:nvSpPr>
          <p:spPr bwMode="auto">
            <a:xfrm>
              <a:off x="277" y="1512"/>
              <a:ext cx="813"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676767"/>
                  </a:solidFill>
                  <a:miter lim="800000"/>
                  <a:headEnd/>
                  <a:tailEnd/>
                </a14:hiddenLine>
              </a:ext>
            </a:extLst>
          </p:spPr>
          <p:txBody>
            <a:bodyPr lIns="0" tIns="0" rIns="0" bIns="0"/>
            <a:lstStyle>
              <a:lvl1pPr>
                <a:spcBef>
                  <a:spcPts val="1000"/>
                </a:spcBef>
                <a:buClr>
                  <a:srgbClr val="000000"/>
                </a:buClr>
                <a:buSzPct val="100000"/>
                <a:buFont typeface="Gill Sans" charset="0"/>
                <a:buChar char="•"/>
                <a:defRPr sz="4000">
                  <a:solidFill>
                    <a:schemeClr val="tx1"/>
                  </a:solidFill>
                  <a:latin typeface="Gill Sans" charset="0"/>
                  <a:cs typeface="ヒラギノ角ゴ ProN W3" charset="0"/>
                  <a:sym typeface="Gill Sans" charset="0"/>
                </a:defRPr>
              </a:lvl1pPr>
              <a:lvl2pPr marL="704850" indent="-285750">
                <a:spcBef>
                  <a:spcPts val="900"/>
                </a:spcBef>
                <a:buClr>
                  <a:srgbClr val="000000"/>
                </a:buClr>
                <a:buSzPct val="100000"/>
                <a:buFont typeface="Gill Sans" charset="0"/>
                <a:buChar char="–"/>
                <a:defRPr sz="3400">
                  <a:solidFill>
                    <a:schemeClr val="tx1"/>
                  </a:solidFill>
                  <a:latin typeface="Gill Sans" charset="0"/>
                  <a:cs typeface="ヒラギノ角ゴ ProN W3" charset="0"/>
                  <a:sym typeface="Gill Sans" charset="0"/>
                </a:defRPr>
              </a:lvl2pPr>
              <a:lvl3pPr marL="1104900" indent="-228600">
                <a:spcBef>
                  <a:spcPts val="8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3pPr>
              <a:lvl4pPr marL="15621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4pPr>
              <a:lvl5pPr marL="20193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4765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29337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3909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38481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eaLnBrk="1" hangingPunct="1">
                <a:spcBef>
                  <a:spcPct val="0"/>
                </a:spcBef>
                <a:buClrTx/>
                <a:buSzTx/>
                <a:buFontTx/>
                <a:buNone/>
              </a:pPr>
              <a:r>
                <a:rPr lang="en-US" altLang="en-US" sz="2200">
                  <a:latin typeface="Arial" panose="020B0604020202020204" pitchFamily="34" charset="0"/>
                  <a:cs typeface="Arial" panose="020B0604020202020204" pitchFamily="34" charset="0"/>
                  <a:sym typeface="Arial" panose="020B0604020202020204" pitchFamily="34" charset="0"/>
                </a:rPr>
                <a:t>algorithm</a:t>
              </a:r>
            </a:p>
          </p:txBody>
        </p:sp>
        <p:sp>
          <p:nvSpPr>
            <p:cNvPr id="66572" name="Rectangle 22">
              <a:extLst>
                <a:ext uri="{FF2B5EF4-FFF2-40B4-BE49-F238E27FC236}">
                  <a16:creationId xmlns:a16="http://schemas.microsoft.com/office/drawing/2014/main" id="{406AE479-6B13-4765-A04C-C18A2A078CF0}"/>
                </a:ext>
              </a:extLst>
            </p:cNvPr>
            <p:cNvSpPr>
              <a:spLocks/>
            </p:cNvSpPr>
            <p:nvPr/>
          </p:nvSpPr>
          <p:spPr bwMode="auto">
            <a:xfrm>
              <a:off x="229" y="1152"/>
              <a:ext cx="813"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676767"/>
                  </a:solidFill>
                  <a:miter lim="800000"/>
                  <a:headEnd/>
                  <a:tailEnd/>
                </a14:hiddenLine>
              </a:ext>
            </a:extLst>
          </p:spPr>
          <p:txBody>
            <a:bodyPr lIns="0" tIns="0" rIns="0" bIns="0"/>
            <a:lstStyle>
              <a:lvl1pPr>
                <a:spcBef>
                  <a:spcPts val="1000"/>
                </a:spcBef>
                <a:buClr>
                  <a:srgbClr val="000000"/>
                </a:buClr>
                <a:buSzPct val="100000"/>
                <a:buFont typeface="Gill Sans" charset="0"/>
                <a:buChar char="•"/>
                <a:defRPr sz="4000">
                  <a:solidFill>
                    <a:schemeClr val="tx1"/>
                  </a:solidFill>
                  <a:latin typeface="Gill Sans" charset="0"/>
                  <a:cs typeface="ヒラギノ角ゴ ProN W3" charset="0"/>
                  <a:sym typeface="Gill Sans" charset="0"/>
                </a:defRPr>
              </a:lvl1pPr>
              <a:lvl2pPr marL="704850" indent="-285750">
                <a:spcBef>
                  <a:spcPts val="900"/>
                </a:spcBef>
                <a:buClr>
                  <a:srgbClr val="000000"/>
                </a:buClr>
                <a:buSzPct val="100000"/>
                <a:buFont typeface="Gill Sans" charset="0"/>
                <a:buChar char="–"/>
                <a:defRPr sz="3400">
                  <a:solidFill>
                    <a:schemeClr val="tx1"/>
                  </a:solidFill>
                  <a:latin typeface="Gill Sans" charset="0"/>
                  <a:cs typeface="ヒラギノ角ゴ ProN W3" charset="0"/>
                  <a:sym typeface="Gill Sans" charset="0"/>
                </a:defRPr>
              </a:lvl2pPr>
              <a:lvl3pPr marL="1104900" indent="-228600">
                <a:spcBef>
                  <a:spcPts val="8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3pPr>
              <a:lvl4pPr marL="15621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4pPr>
              <a:lvl5pPr marL="20193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4765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29337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3909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38481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eaLnBrk="1" hangingPunct="1">
                <a:spcBef>
                  <a:spcPct val="0"/>
                </a:spcBef>
                <a:buClrTx/>
                <a:buSzTx/>
                <a:buFontTx/>
                <a:buNone/>
              </a:pPr>
              <a:r>
                <a:rPr lang="en-US" altLang="en-US" sz="2200">
                  <a:latin typeface="Arial" panose="020B0604020202020204" pitchFamily="34" charset="0"/>
                  <a:cs typeface="Arial" panose="020B0604020202020204" pitchFamily="34" charset="0"/>
                  <a:sym typeface="Arial" panose="020B0604020202020204" pitchFamily="34" charset="0"/>
                </a:rPr>
                <a:t>idiom</a:t>
              </a:r>
            </a:p>
          </p:txBody>
        </p:sp>
        <p:sp>
          <p:nvSpPr>
            <p:cNvPr id="66573" name="Rectangle 23">
              <a:extLst>
                <a:ext uri="{FF2B5EF4-FFF2-40B4-BE49-F238E27FC236}">
                  <a16:creationId xmlns:a16="http://schemas.microsoft.com/office/drawing/2014/main" id="{555FDD60-BF68-4232-8B1B-B5E96893FA3B}"/>
                </a:ext>
              </a:extLst>
            </p:cNvPr>
            <p:cNvSpPr>
              <a:spLocks/>
            </p:cNvSpPr>
            <p:nvPr/>
          </p:nvSpPr>
          <p:spPr bwMode="auto">
            <a:xfrm>
              <a:off x="119" y="336"/>
              <a:ext cx="994"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676767"/>
                  </a:solidFill>
                  <a:miter lim="800000"/>
                  <a:headEnd/>
                  <a:tailEnd/>
                </a14:hiddenLine>
              </a:ext>
            </a:extLst>
          </p:spPr>
          <p:txBody>
            <a:bodyPr lIns="0" tIns="0" rIns="0" bIns="0"/>
            <a:lstStyle>
              <a:lvl1pPr>
                <a:spcBef>
                  <a:spcPts val="1000"/>
                </a:spcBef>
                <a:buClr>
                  <a:srgbClr val="000000"/>
                </a:buClr>
                <a:buSzPct val="100000"/>
                <a:buFont typeface="Gill Sans" charset="0"/>
                <a:buChar char="•"/>
                <a:defRPr sz="4000">
                  <a:solidFill>
                    <a:schemeClr val="tx1"/>
                  </a:solidFill>
                  <a:latin typeface="Gill Sans" charset="0"/>
                  <a:cs typeface="ヒラギノ角ゴ ProN W3" charset="0"/>
                  <a:sym typeface="Gill Sans" charset="0"/>
                </a:defRPr>
              </a:lvl1pPr>
              <a:lvl2pPr marL="704850" indent="-285750">
                <a:spcBef>
                  <a:spcPts val="900"/>
                </a:spcBef>
                <a:buClr>
                  <a:srgbClr val="000000"/>
                </a:buClr>
                <a:buSzPct val="100000"/>
                <a:buFont typeface="Gill Sans" charset="0"/>
                <a:buChar char="–"/>
                <a:defRPr sz="3400">
                  <a:solidFill>
                    <a:schemeClr val="tx1"/>
                  </a:solidFill>
                  <a:latin typeface="Gill Sans" charset="0"/>
                  <a:cs typeface="ヒラギノ角ゴ ProN W3" charset="0"/>
                  <a:sym typeface="Gill Sans" charset="0"/>
                </a:defRPr>
              </a:lvl2pPr>
              <a:lvl3pPr marL="1104900" indent="-228600">
                <a:spcBef>
                  <a:spcPts val="8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3pPr>
              <a:lvl4pPr marL="15621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4pPr>
              <a:lvl5pPr marL="20193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4765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29337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3909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38481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eaLnBrk="1" hangingPunct="1">
                <a:spcBef>
                  <a:spcPct val="0"/>
                </a:spcBef>
                <a:buClrTx/>
                <a:buSzTx/>
                <a:buFontTx/>
                <a:buNone/>
              </a:pPr>
              <a:r>
                <a:rPr lang="en-US" altLang="en-US" sz="2200">
                  <a:latin typeface="Arial" panose="020B0604020202020204" pitchFamily="34" charset="0"/>
                  <a:cs typeface="Arial" panose="020B0604020202020204" pitchFamily="34" charset="0"/>
                  <a:sym typeface="Arial" panose="020B0604020202020204" pitchFamily="34" charset="0"/>
                </a:rPr>
                <a:t>abstraction</a:t>
              </a:r>
            </a:p>
          </p:txBody>
        </p:sp>
        <p:sp>
          <p:nvSpPr>
            <p:cNvPr id="66574" name="Rectangle 24">
              <a:extLst>
                <a:ext uri="{FF2B5EF4-FFF2-40B4-BE49-F238E27FC236}">
                  <a16:creationId xmlns:a16="http://schemas.microsoft.com/office/drawing/2014/main" id="{8B8A138C-B0E9-4B8F-8AC3-DD8D4EF96A2B}"/>
                </a:ext>
              </a:extLst>
            </p:cNvPr>
            <p:cNvSpPr>
              <a:spLocks/>
            </p:cNvSpPr>
            <p:nvPr/>
          </p:nvSpPr>
          <p:spPr bwMode="auto">
            <a:xfrm>
              <a:off x="39" y="32"/>
              <a:ext cx="1121"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676767"/>
                  </a:solidFill>
                  <a:miter lim="800000"/>
                  <a:headEnd/>
                  <a:tailEnd/>
                </a14:hiddenLine>
              </a:ext>
            </a:extLst>
          </p:spPr>
          <p:txBody>
            <a:bodyPr lIns="0" tIns="0" rIns="0" bIns="0"/>
            <a:lstStyle>
              <a:lvl1pPr>
                <a:spcBef>
                  <a:spcPts val="1000"/>
                </a:spcBef>
                <a:buClr>
                  <a:srgbClr val="000000"/>
                </a:buClr>
                <a:buSzPct val="100000"/>
                <a:buFont typeface="Gill Sans" charset="0"/>
                <a:buChar char="•"/>
                <a:defRPr sz="4000">
                  <a:solidFill>
                    <a:schemeClr val="tx1"/>
                  </a:solidFill>
                  <a:latin typeface="Gill Sans" charset="0"/>
                  <a:cs typeface="ヒラギノ角ゴ ProN W3" charset="0"/>
                  <a:sym typeface="Gill Sans" charset="0"/>
                </a:defRPr>
              </a:lvl1pPr>
              <a:lvl2pPr marL="704850" indent="-285750">
                <a:spcBef>
                  <a:spcPts val="900"/>
                </a:spcBef>
                <a:buClr>
                  <a:srgbClr val="000000"/>
                </a:buClr>
                <a:buSzPct val="100000"/>
                <a:buFont typeface="Gill Sans" charset="0"/>
                <a:buChar char="–"/>
                <a:defRPr sz="3400">
                  <a:solidFill>
                    <a:schemeClr val="tx1"/>
                  </a:solidFill>
                  <a:latin typeface="Gill Sans" charset="0"/>
                  <a:cs typeface="ヒラギノ角ゴ ProN W3" charset="0"/>
                  <a:sym typeface="Gill Sans" charset="0"/>
                </a:defRPr>
              </a:lvl2pPr>
              <a:lvl3pPr marL="1104900" indent="-228600">
                <a:spcBef>
                  <a:spcPts val="8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3pPr>
              <a:lvl4pPr marL="15621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4pPr>
              <a:lvl5pPr marL="20193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4765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29337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3909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38481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eaLnBrk="1" hangingPunct="1">
                <a:spcBef>
                  <a:spcPct val="0"/>
                </a:spcBef>
                <a:buClrTx/>
                <a:buSzTx/>
                <a:buFontTx/>
                <a:buNone/>
              </a:pPr>
              <a:r>
                <a:rPr lang="en-US" altLang="en-US" sz="2200">
                  <a:latin typeface="Arial" panose="020B0604020202020204" pitchFamily="34" charset="0"/>
                  <a:cs typeface="Arial" panose="020B0604020202020204" pitchFamily="34" charset="0"/>
                  <a:sym typeface="Arial" panose="020B0604020202020204" pitchFamily="34" charset="0"/>
                </a:rPr>
                <a:t>domain</a:t>
              </a:r>
            </a:p>
          </p:txBody>
        </p:sp>
        <p:pic>
          <p:nvPicPr>
            <p:cNvPr id="66575" name="Picture 25">
              <a:extLst>
                <a:ext uri="{FF2B5EF4-FFF2-40B4-BE49-F238E27FC236}">
                  <a16:creationId xmlns:a16="http://schemas.microsoft.com/office/drawing/2014/main" id="{D7F5A414-634D-40B4-A770-73A1DBE707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5" y="418"/>
              <a:ext cx="1051" cy="1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656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6656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665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슬라이드 번호 개체 틀 3">
            <a:extLst>
              <a:ext uri="{FF2B5EF4-FFF2-40B4-BE49-F238E27FC236}">
                <a16:creationId xmlns:a16="http://schemas.microsoft.com/office/drawing/2014/main" id="{6E4E9218-220E-4C5C-8E8A-2F5ACA426662}"/>
              </a:ext>
            </a:extLst>
          </p:cNvPr>
          <p:cNvSpPr>
            <a:spLocks noGrp="1"/>
          </p:cNvSpPr>
          <p:nvPr>
            <p:ph type="sldNum" sz="quarter" idx="10"/>
          </p:nvPr>
        </p:nvSpPr>
        <p:spPr>
          <a:noFill/>
        </p:spPr>
        <p:txBody>
          <a:bodyPr/>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algn="r"/>
            <a:fld id="{FC8993C4-1611-440B-8D67-6D14D69AD127}" type="slidenum">
              <a:rPr lang="en-US" altLang="en-US" sz="1400">
                <a:cs typeface="Gill Sans" charset="0"/>
              </a:rPr>
              <a:pPr algn="r"/>
              <a:t>5</a:t>
            </a:fld>
            <a:endParaRPr lang="en-US" altLang="en-US" sz="1400">
              <a:cs typeface="Gill Sans" charset="0"/>
            </a:endParaRPr>
          </a:p>
        </p:txBody>
      </p:sp>
      <p:sp>
        <p:nvSpPr>
          <p:cNvPr id="21507" name="Rectangle 1">
            <a:extLst>
              <a:ext uri="{FF2B5EF4-FFF2-40B4-BE49-F238E27FC236}">
                <a16:creationId xmlns:a16="http://schemas.microsoft.com/office/drawing/2014/main" id="{CF0F9138-247A-4F3E-855C-BA53F3E2148A}"/>
              </a:ext>
            </a:extLst>
          </p:cNvPr>
          <p:cNvSpPr>
            <a:spLocks noChangeArrowheads="1"/>
          </p:cNvSpPr>
          <p:nvPr>
            <p:ph type="title"/>
          </p:nvPr>
        </p:nvSpPr>
        <p:spPr/>
        <p:txBody>
          <a:bodyPr/>
          <a:lstStyle/>
          <a:p>
            <a:pPr eaLnBrk="1" hangingPunct="1"/>
            <a:r>
              <a:rPr lang="en-US" altLang="en-US"/>
              <a:t>Why represent all the data?</a:t>
            </a:r>
          </a:p>
        </p:txBody>
      </p:sp>
      <p:sp>
        <p:nvSpPr>
          <p:cNvPr id="21508" name="Rectangle 2">
            <a:extLst>
              <a:ext uri="{FF2B5EF4-FFF2-40B4-BE49-F238E27FC236}">
                <a16:creationId xmlns:a16="http://schemas.microsoft.com/office/drawing/2014/main" id="{AEE4B255-CC5A-4F01-A32D-FB1B3ABC28EC}"/>
              </a:ext>
            </a:extLst>
          </p:cNvPr>
          <p:cNvSpPr>
            <a:spLocks noChangeArrowheads="1"/>
          </p:cNvSpPr>
          <p:nvPr>
            <p:ph type="body" idx="1"/>
          </p:nvPr>
        </p:nvSpPr>
        <p:spPr>
          <a:xfrm>
            <a:off x="419100" y="2235200"/>
            <a:ext cx="15849600" cy="6908800"/>
          </a:xfrm>
        </p:spPr>
        <p:txBody>
          <a:bodyPr/>
          <a:lstStyle/>
          <a:p>
            <a:pPr eaLnBrk="1" hangingPunct="1"/>
            <a:r>
              <a:rPr lang="en-US" altLang="en-US"/>
              <a:t>summaries lose information, details matter </a:t>
            </a:r>
          </a:p>
          <a:p>
            <a:pPr marL="742950" lvl="1" eaLnBrk="1" hangingPunct="1"/>
            <a:r>
              <a:rPr lang="en-US" altLang="en-US"/>
              <a:t>confirm expected and find unexpected patterns</a:t>
            </a:r>
          </a:p>
          <a:p>
            <a:pPr marL="742950" lvl="1" eaLnBrk="1" hangingPunct="1"/>
            <a:r>
              <a:rPr lang="en-US" altLang="en-US"/>
              <a:t>assess validity of statistical model</a:t>
            </a:r>
          </a:p>
        </p:txBody>
      </p:sp>
      <p:sp>
        <p:nvSpPr>
          <p:cNvPr id="21509" name="Text Box 3">
            <a:extLst>
              <a:ext uri="{FF2B5EF4-FFF2-40B4-BE49-F238E27FC236}">
                <a16:creationId xmlns:a16="http://schemas.microsoft.com/office/drawing/2014/main" id="{583A0697-1E69-4827-A92A-445FA13C4FBA}"/>
              </a:ext>
            </a:extLst>
          </p:cNvPr>
          <p:cNvSpPr txBox="1">
            <a:spLocks noChangeArrowheads="1"/>
          </p:cNvSpPr>
          <p:nvPr/>
        </p:nvSpPr>
        <p:spPr bwMode="auto">
          <a:xfrm>
            <a:off x="15773400" y="8686800"/>
            <a:ext cx="2667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a:lstStyle>
            <a:lvl1pPr>
              <a:spcBef>
                <a:spcPts val="1000"/>
              </a:spcBef>
              <a:buClr>
                <a:srgbClr val="000000"/>
              </a:buClr>
              <a:buSzPct val="100000"/>
              <a:buFont typeface="Gill Sans" charset="0"/>
              <a:buChar char="•"/>
              <a:defRPr sz="4000">
                <a:solidFill>
                  <a:schemeClr val="tx1"/>
                </a:solidFill>
                <a:latin typeface="Gill Sans" charset="0"/>
                <a:cs typeface="ヒラギノ角ゴ ProN W3" charset="0"/>
                <a:sym typeface="Gill Sans" charset="0"/>
              </a:defRPr>
            </a:lvl1pPr>
            <a:lvl2pPr marL="704850" indent="-285750">
              <a:spcBef>
                <a:spcPts val="900"/>
              </a:spcBef>
              <a:buClr>
                <a:srgbClr val="000000"/>
              </a:buClr>
              <a:buSzPct val="100000"/>
              <a:buFont typeface="Gill Sans" charset="0"/>
              <a:buChar char="–"/>
              <a:defRPr sz="3400">
                <a:solidFill>
                  <a:schemeClr val="tx1"/>
                </a:solidFill>
                <a:latin typeface="Gill Sans" charset="0"/>
                <a:cs typeface="ヒラギノ角ゴ ProN W3" charset="0"/>
                <a:sym typeface="Gill Sans" charset="0"/>
              </a:defRPr>
            </a:lvl2pPr>
            <a:lvl3pPr marL="1104900" indent="-228600">
              <a:spcBef>
                <a:spcPts val="8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3pPr>
            <a:lvl4pPr marL="15621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4pPr>
            <a:lvl5pPr marL="20193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4765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29337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3909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38481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algn="r" eaLnBrk="1" hangingPunct="1">
              <a:spcBef>
                <a:spcPct val="0"/>
              </a:spcBef>
              <a:buClrTx/>
              <a:buSzTx/>
              <a:buFontTx/>
              <a:buNone/>
            </a:pPr>
            <a:fld id="{BB82C199-1FDC-4A27-8C92-B6E61EB92596}" type="slidenum">
              <a:rPr lang="en-US" altLang="en-US" sz="1400">
                <a:cs typeface="Gill Sans" charset="0"/>
              </a:rPr>
              <a:pPr algn="r" eaLnBrk="1" hangingPunct="1">
                <a:spcBef>
                  <a:spcPct val="0"/>
                </a:spcBef>
                <a:buClrTx/>
                <a:buSzTx/>
                <a:buFontTx/>
                <a:buNone/>
              </a:pPr>
              <a:t>5</a:t>
            </a:fld>
            <a:endParaRPr lang="en-US" altLang="en-US" sz="1400">
              <a:cs typeface="Gill Sans" charset="0"/>
            </a:endParaRPr>
          </a:p>
        </p:txBody>
      </p:sp>
      <p:graphicFrame>
        <p:nvGraphicFramePr>
          <p:cNvPr id="20484" name="Group 4">
            <a:extLst>
              <a:ext uri="{FF2B5EF4-FFF2-40B4-BE49-F238E27FC236}">
                <a16:creationId xmlns:a16="http://schemas.microsoft.com/office/drawing/2014/main" id="{419EDECE-997A-4E9A-9DBD-C897940008A0}"/>
              </a:ext>
            </a:extLst>
          </p:cNvPr>
          <p:cNvGraphicFramePr>
            <a:graphicFrameLocks noGrp="1"/>
          </p:cNvGraphicFramePr>
          <p:nvPr/>
        </p:nvGraphicFramePr>
        <p:xfrm>
          <a:off x="914400" y="5349875"/>
          <a:ext cx="5257800" cy="3170238"/>
        </p:xfrm>
        <a:graphic>
          <a:graphicData uri="http://schemas.openxmlformats.org/drawingml/2006/table">
            <a:tbl>
              <a:tblPr/>
              <a:tblGrid>
                <a:gridCol w="2628900">
                  <a:extLst>
                    <a:ext uri="{9D8B030D-6E8A-4147-A177-3AD203B41FA5}">
                      <a16:colId xmlns:a16="http://schemas.microsoft.com/office/drawing/2014/main" val="20000"/>
                    </a:ext>
                  </a:extLst>
                </a:gridCol>
                <a:gridCol w="2628900">
                  <a:extLst>
                    <a:ext uri="{9D8B030D-6E8A-4147-A177-3AD203B41FA5}">
                      <a16:colId xmlns:a16="http://schemas.microsoft.com/office/drawing/2014/main" val="20001"/>
                    </a:ext>
                  </a:extLst>
                </a:gridCol>
              </a:tblGrid>
              <a:tr h="528373">
                <a:tc gridSpan="2">
                  <a:txBody>
                    <a:bodyPr/>
                    <a:lstStyle>
                      <a:lvl1pPr algn="l">
                        <a:spcBef>
                          <a:spcPts val="1000"/>
                        </a:spcBef>
                        <a:buClr>
                          <a:srgbClr val="000000"/>
                        </a:buClr>
                        <a:buSzPct val="100000"/>
                        <a:buFont typeface="Gill Sans" charset="0"/>
                        <a:tabLst>
                          <a:tab pos="1219200" algn="l"/>
                        </a:tabLst>
                        <a:defRPr sz="3600">
                          <a:solidFill>
                            <a:schemeClr val="tx1"/>
                          </a:solidFill>
                          <a:latin typeface="Gill Sans" charset="0"/>
                          <a:ea typeface="ヒラギノ角ゴ ProN W3" charset="0"/>
                          <a:cs typeface="ヒラギノ角ゴ ProN W3" charset="0"/>
                          <a:sym typeface="Gill Sans" charset="0"/>
                        </a:defRPr>
                      </a:lvl1pPr>
                      <a:lvl2pPr marL="704850" indent="-285750" algn="l">
                        <a:spcBef>
                          <a:spcPts val="900"/>
                        </a:spcBef>
                        <a:buClr>
                          <a:srgbClr val="000000"/>
                        </a:buClr>
                        <a:buSzPct val="100000"/>
                        <a:buFont typeface="Gill Sans" charset="0"/>
                        <a:tabLst>
                          <a:tab pos="1219200" algn="l"/>
                        </a:tabLst>
                        <a:defRPr sz="3000">
                          <a:solidFill>
                            <a:schemeClr val="tx1"/>
                          </a:solidFill>
                          <a:latin typeface="Gill Sans" charset="0"/>
                          <a:ea typeface="ヒラギノ角ゴ ProN W3" charset="0"/>
                          <a:cs typeface="ヒラギノ角ゴ ProN W3" charset="0"/>
                          <a:sym typeface="Gill Sans" charset="0"/>
                        </a:defRPr>
                      </a:lvl2pPr>
                      <a:lvl3pPr marL="1104900" indent="-228600" algn="l">
                        <a:spcBef>
                          <a:spcPts val="800"/>
                        </a:spcBef>
                        <a:buClr>
                          <a:srgbClr val="000000"/>
                        </a:buClr>
                        <a:buSzPct val="100000"/>
                        <a:buFont typeface="Gill Sans" charset="0"/>
                        <a:tabLst>
                          <a:tab pos="1219200" algn="l"/>
                        </a:tabLst>
                        <a:defRPr sz="2600">
                          <a:solidFill>
                            <a:schemeClr val="tx1"/>
                          </a:solidFill>
                          <a:latin typeface="Gill Sans" charset="0"/>
                          <a:ea typeface="ヒラギノ角ゴ ProN W3" charset="0"/>
                          <a:cs typeface="ヒラギノ角ゴ ProN W3" charset="0"/>
                          <a:sym typeface="Gill Sans" charset="0"/>
                        </a:defRPr>
                      </a:lvl3pPr>
                      <a:lvl4pPr marL="1562100" indent="-228600" algn="l">
                        <a:spcBef>
                          <a:spcPts val="600"/>
                        </a:spcBef>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4pPr>
                      <a:lvl5pPr marL="2019300" indent="-228600" algn="l">
                        <a:spcBef>
                          <a:spcPts val="600"/>
                        </a:spcBef>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5pPr>
                      <a:lvl6pPr marL="2476500" indent="-228600" fontAlgn="base">
                        <a:spcBef>
                          <a:spcPts val="600"/>
                        </a:spcBef>
                        <a:spcAft>
                          <a:spcPct val="0"/>
                        </a:spcAft>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6pPr>
                      <a:lvl7pPr marL="2933700" indent="-228600" fontAlgn="base">
                        <a:spcBef>
                          <a:spcPts val="600"/>
                        </a:spcBef>
                        <a:spcAft>
                          <a:spcPct val="0"/>
                        </a:spcAft>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7pPr>
                      <a:lvl8pPr marL="3390900" indent="-228600" fontAlgn="base">
                        <a:spcBef>
                          <a:spcPts val="600"/>
                        </a:spcBef>
                        <a:spcAft>
                          <a:spcPct val="0"/>
                        </a:spcAft>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8pPr>
                      <a:lvl9pPr marL="3848100" indent="-228600" fontAlgn="base">
                        <a:spcBef>
                          <a:spcPts val="600"/>
                        </a:spcBef>
                        <a:spcAft>
                          <a:spcPct val="0"/>
                        </a:spcAft>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9pPr>
                    </a:lstStyle>
                    <a:p>
                      <a:pPr marL="0" marR="0" lvl="0" indent="0" algn="l" defTabSz="914400" rtl="0" eaLnBrk="1" fontAlgn="base" latinLnBrk="0" hangingPunct="1">
                        <a:lnSpc>
                          <a:spcPct val="100000"/>
                        </a:lnSpc>
                        <a:spcBef>
                          <a:spcPct val="0"/>
                        </a:spcBef>
                        <a:spcAft>
                          <a:spcPct val="0"/>
                        </a:spcAft>
                        <a:buClr>
                          <a:srgbClr val="000000"/>
                        </a:buClr>
                        <a:buSzPct val="100000"/>
                        <a:buFont typeface="Gill Sans" charset="0"/>
                        <a:buNone/>
                        <a:tabLst>
                          <a:tab pos="1219200" algn="l"/>
                        </a:tabLst>
                      </a:pPr>
                      <a:r>
                        <a:rPr kumimoji="0" lang="en-US" altLang="en-US" sz="2800" b="0" i="0" u="none" strike="noStrike" cap="none" normalizeH="0" baseline="0">
                          <a:ln>
                            <a:noFill/>
                          </a:ln>
                          <a:solidFill>
                            <a:schemeClr val="tx1"/>
                          </a:solidFill>
                          <a:effectLst/>
                          <a:latin typeface="Arial Bold" panose="020B0704020202020204" pitchFamily="34" charset="0"/>
                          <a:cs typeface="Arial Bold" panose="020B0704020202020204" pitchFamily="34" charset="0"/>
                          <a:sym typeface="Arial Bold" panose="020B0704020202020204" pitchFamily="34" charset="0"/>
                        </a:rPr>
                        <a:t>Identical statistics</a:t>
                      </a:r>
                    </a:p>
                  </a:txBody>
                  <a:tcPr marL="50800" marR="50800" marT="50805" marB="50805" anchor="ctr" horzOverflow="overflow">
                    <a:lnL cap="flat">
                      <a:noFill/>
                    </a:lnL>
                    <a:lnR cap="flat">
                      <a:noFill/>
                    </a:lnR>
                    <a:lnT cap="flat">
                      <a:noFill/>
                    </a:lnT>
                    <a:lnB w="12700" cap="flat" cmpd="sng" algn="ctr">
                      <a:solidFill>
                        <a:srgbClr val="4B4B4B"/>
                      </a:solidFill>
                      <a:prstDash val="solid"/>
                      <a:round/>
                      <a:headEnd type="none" w="med" len="med"/>
                      <a:tailEnd type="none" w="med" len="med"/>
                    </a:lnB>
                    <a:lnTlToBr>
                      <a:noFill/>
                    </a:lnTlToBr>
                    <a:lnBlToTr>
                      <a:noFill/>
                    </a:lnBlToTr>
                    <a:solidFill>
                      <a:srgbClr val="CCCCCB">
                        <a:alpha val="0"/>
                      </a:srgbClr>
                    </a:solidFill>
                  </a:tcPr>
                </a:tc>
                <a:tc hMerge="1">
                  <a:txBody>
                    <a:bodyPr/>
                    <a:lstStyle/>
                    <a:p>
                      <a:endParaRPr lang="en-US"/>
                    </a:p>
                  </a:txBody>
                  <a:tcPr/>
                </a:tc>
                <a:extLst>
                  <a:ext uri="{0D108BD9-81ED-4DB2-BD59-A6C34878D82A}">
                    <a16:rowId xmlns:a16="http://schemas.microsoft.com/office/drawing/2014/main" val="10000"/>
                  </a:ext>
                </a:extLst>
              </a:tr>
              <a:tr h="528373">
                <a:tc>
                  <a:txBody>
                    <a:bodyPr/>
                    <a:lstStyle>
                      <a:lvl1pPr algn="l">
                        <a:spcBef>
                          <a:spcPts val="1000"/>
                        </a:spcBef>
                        <a:buClr>
                          <a:srgbClr val="000000"/>
                        </a:buClr>
                        <a:buSzPct val="100000"/>
                        <a:buFont typeface="Gill Sans" charset="0"/>
                        <a:tabLst>
                          <a:tab pos="1219200" algn="l"/>
                        </a:tabLst>
                        <a:defRPr sz="3600">
                          <a:solidFill>
                            <a:schemeClr val="tx1"/>
                          </a:solidFill>
                          <a:latin typeface="Gill Sans" charset="0"/>
                          <a:ea typeface="ヒラギノ角ゴ ProN W3" charset="0"/>
                          <a:cs typeface="ヒラギノ角ゴ ProN W3" charset="0"/>
                          <a:sym typeface="Gill Sans" charset="0"/>
                        </a:defRPr>
                      </a:lvl1pPr>
                      <a:lvl2pPr marL="704850" indent="-285750" algn="l">
                        <a:spcBef>
                          <a:spcPts val="900"/>
                        </a:spcBef>
                        <a:buClr>
                          <a:srgbClr val="000000"/>
                        </a:buClr>
                        <a:buSzPct val="100000"/>
                        <a:buFont typeface="Gill Sans" charset="0"/>
                        <a:tabLst>
                          <a:tab pos="1219200" algn="l"/>
                        </a:tabLst>
                        <a:defRPr sz="3000">
                          <a:solidFill>
                            <a:schemeClr val="tx1"/>
                          </a:solidFill>
                          <a:latin typeface="Gill Sans" charset="0"/>
                          <a:ea typeface="ヒラギノ角ゴ ProN W3" charset="0"/>
                          <a:cs typeface="ヒラギノ角ゴ ProN W3" charset="0"/>
                          <a:sym typeface="Gill Sans" charset="0"/>
                        </a:defRPr>
                      </a:lvl2pPr>
                      <a:lvl3pPr marL="1104900" indent="-228600" algn="l">
                        <a:spcBef>
                          <a:spcPts val="800"/>
                        </a:spcBef>
                        <a:buClr>
                          <a:srgbClr val="000000"/>
                        </a:buClr>
                        <a:buSzPct val="100000"/>
                        <a:buFont typeface="Gill Sans" charset="0"/>
                        <a:tabLst>
                          <a:tab pos="1219200" algn="l"/>
                        </a:tabLst>
                        <a:defRPr sz="2600">
                          <a:solidFill>
                            <a:schemeClr val="tx1"/>
                          </a:solidFill>
                          <a:latin typeface="Gill Sans" charset="0"/>
                          <a:ea typeface="ヒラギノ角ゴ ProN W3" charset="0"/>
                          <a:cs typeface="ヒラギノ角ゴ ProN W3" charset="0"/>
                          <a:sym typeface="Gill Sans" charset="0"/>
                        </a:defRPr>
                      </a:lvl3pPr>
                      <a:lvl4pPr marL="1562100" indent="-228600" algn="l">
                        <a:spcBef>
                          <a:spcPts val="600"/>
                        </a:spcBef>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4pPr>
                      <a:lvl5pPr marL="2019300" indent="-228600" algn="l">
                        <a:spcBef>
                          <a:spcPts val="600"/>
                        </a:spcBef>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5pPr>
                      <a:lvl6pPr marL="2476500" indent="-228600" fontAlgn="base">
                        <a:spcBef>
                          <a:spcPts val="600"/>
                        </a:spcBef>
                        <a:spcAft>
                          <a:spcPct val="0"/>
                        </a:spcAft>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6pPr>
                      <a:lvl7pPr marL="2933700" indent="-228600" fontAlgn="base">
                        <a:spcBef>
                          <a:spcPts val="600"/>
                        </a:spcBef>
                        <a:spcAft>
                          <a:spcPct val="0"/>
                        </a:spcAft>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7pPr>
                      <a:lvl8pPr marL="3390900" indent="-228600" fontAlgn="base">
                        <a:spcBef>
                          <a:spcPts val="600"/>
                        </a:spcBef>
                        <a:spcAft>
                          <a:spcPct val="0"/>
                        </a:spcAft>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8pPr>
                      <a:lvl9pPr marL="3848100" indent="-228600" fontAlgn="base">
                        <a:spcBef>
                          <a:spcPts val="600"/>
                        </a:spcBef>
                        <a:spcAft>
                          <a:spcPct val="0"/>
                        </a:spcAft>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9pPr>
                    </a:lstStyle>
                    <a:p>
                      <a:pPr marL="0" marR="0" lvl="0" indent="0" algn="l" defTabSz="914400" rtl="0" eaLnBrk="1" fontAlgn="base" latinLnBrk="0" hangingPunct="1">
                        <a:lnSpc>
                          <a:spcPct val="100000"/>
                        </a:lnSpc>
                        <a:spcBef>
                          <a:spcPct val="0"/>
                        </a:spcBef>
                        <a:spcAft>
                          <a:spcPct val="0"/>
                        </a:spcAft>
                        <a:buClr>
                          <a:srgbClr val="000000"/>
                        </a:buClr>
                        <a:buSzPct val="100000"/>
                        <a:buFont typeface="Gill Sans" charset="0"/>
                        <a:buNone/>
                        <a:tabLst>
                          <a:tab pos="1219200" algn="l"/>
                        </a:tabLst>
                      </a:pPr>
                      <a:r>
                        <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sym typeface="Arial" panose="020B0604020202020204" pitchFamily="34" charset="0"/>
                        </a:rPr>
                        <a:t>x mean</a:t>
                      </a:r>
                    </a:p>
                  </a:txBody>
                  <a:tcPr marL="50800" marR="50800" marT="50805" marB="50805" anchor="ctr" horzOverflow="overflow">
                    <a:lnL cap="flat">
                      <a:noFill/>
                    </a:lnL>
                    <a:lnR w="12700" cap="flat" cmpd="sng" algn="ctr">
                      <a:solidFill>
                        <a:srgbClr val="4B4B4B"/>
                      </a:solidFill>
                      <a:prstDash val="solid"/>
                      <a:round/>
                      <a:headEnd type="none" w="med" len="med"/>
                      <a:tailEnd type="none" w="med" len="med"/>
                    </a:lnR>
                    <a:lnT w="12700" cap="flat" cmpd="sng" algn="ctr">
                      <a:solidFill>
                        <a:srgbClr val="4B4B4B"/>
                      </a:solidFill>
                      <a:prstDash val="solid"/>
                      <a:round/>
                      <a:headEnd type="none" w="med" len="med"/>
                      <a:tailEnd type="none" w="med" len="med"/>
                    </a:lnT>
                    <a:lnB cap="flat">
                      <a:noFill/>
                    </a:lnB>
                    <a:lnTlToBr>
                      <a:noFill/>
                    </a:lnTlToBr>
                    <a:lnBlToTr>
                      <a:noFill/>
                    </a:lnBlToTr>
                    <a:solidFill>
                      <a:srgbClr val="F0F8F9">
                        <a:alpha val="0"/>
                      </a:srgbClr>
                    </a:solidFill>
                  </a:tcPr>
                </a:tc>
                <a:tc>
                  <a:txBody>
                    <a:bodyPr/>
                    <a:lstStyle>
                      <a:lvl1pPr algn="l">
                        <a:spcBef>
                          <a:spcPts val="1000"/>
                        </a:spcBef>
                        <a:buClr>
                          <a:srgbClr val="000000"/>
                        </a:buClr>
                        <a:buSzPct val="100000"/>
                        <a:buFont typeface="Gill Sans" charset="0"/>
                        <a:tabLst>
                          <a:tab pos="1219200" algn="l"/>
                        </a:tabLst>
                        <a:defRPr sz="3600">
                          <a:solidFill>
                            <a:schemeClr val="tx1"/>
                          </a:solidFill>
                          <a:latin typeface="Gill Sans" charset="0"/>
                          <a:ea typeface="ヒラギノ角ゴ ProN W3" charset="0"/>
                          <a:cs typeface="ヒラギノ角ゴ ProN W3" charset="0"/>
                          <a:sym typeface="Gill Sans" charset="0"/>
                        </a:defRPr>
                      </a:lvl1pPr>
                      <a:lvl2pPr marL="704850" indent="-285750" algn="l">
                        <a:spcBef>
                          <a:spcPts val="900"/>
                        </a:spcBef>
                        <a:buClr>
                          <a:srgbClr val="000000"/>
                        </a:buClr>
                        <a:buSzPct val="100000"/>
                        <a:buFont typeface="Gill Sans" charset="0"/>
                        <a:tabLst>
                          <a:tab pos="1219200" algn="l"/>
                        </a:tabLst>
                        <a:defRPr sz="3000">
                          <a:solidFill>
                            <a:schemeClr val="tx1"/>
                          </a:solidFill>
                          <a:latin typeface="Gill Sans" charset="0"/>
                          <a:ea typeface="ヒラギノ角ゴ ProN W3" charset="0"/>
                          <a:cs typeface="ヒラギノ角ゴ ProN W3" charset="0"/>
                          <a:sym typeface="Gill Sans" charset="0"/>
                        </a:defRPr>
                      </a:lvl2pPr>
                      <a:lvl3pPr marL="1104900" indent="-228600" algn="l">
                        <a:spcBef>
                          <a:spcPts val="800"/>
                        </a:spcBef>
                        <a:buClr>
                          <a:srgbClr val="000000"/>
                        </a:buClr>
                        <a:buSzPct val="100000"/>
                        <a:buFont typeface="Gill Sans" charset="0"/>
                        <a:tabLst>
                          <a:tab pos="1219200" algn="l"/>
                        </a:tabLst>
                        <a:defRPr sz="2600">
                          <a:solidFill>
                            <a:schemeClr val="tx1"/>
                          </a:solidFill>
                          <a:latin typeface="Gill Sans" charset="0"/>
                          <a:ea typeface="ヒラギノ角ゴ ProN W3" charset="0"/>
                          <a:cs typeface="ヒラギノ角ゴ ProN W3" charset="0"/>
                          <a:sym typeface="Gill Sans" charset="0"/>
                        </a:defRPr>
                      </a:lvl3pPr>
                      <a:lvl4pPr marL="1562100" indent="-228600" algn="l">
                        <a:spcBef>
                          <a:spcPts val="600"/>
                        </a:spcBef>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4pPr>
                      <a:lvl5pPr marL="2019300" indent="-228600" algn="l">
                        <a:spcBef>
                          <a:spcPts val="600"/>
                        </a:spcBef>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5pPr>
                      <a:lvl6pPr marL="2476500" indent="-228600" fontAlgn="base">
                        <a:spcBef>
                          <a:spcPts val="600"/>
                        </a:spcBef>
                        <a:spcAft>
                          <a:spcPct val="0"/>
                        </a:spcAft>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6pPr>
                      <a:lvl7pPr marL="2933700" indent="-228600" fontAlgn="base">
                        <a:spcBef>
                          <a:spcPts val="600"/>
                        </a:spcBef>
                        <a:spcAft>
                          <a:spcPct val="0"/>
                        </a:spcAft>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7pPr>
                      <a:lvl8pPr marL="3390900" indent="-228600" fontAlgn="base">
                        <a:spcBef>
                          <a:spcPts val="600"/>
                        </a:spcBef>
                        <a:spcAft>
                          <a:spcPct val="0"/>
                        </a:spcAft>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8pPr>
                      <a:lvl9pPr marL="3848100" indent="-228600" fontAlgn="base">
                        <a:spcBef>
                          <a:spcPts val="600"/>
                        </a:spcBef>
                        <a:spcAft>
                          <a:spcPct val="0"/>
                        </a:spcAft>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9pPr>
                    </a:lstStyle>
                    <a:p>
                      <a:pPr marL="0" marR="0" lvl="0" indent="0" algn="l" defTabSz="914400" rtl="0" eaLnBrk="1" fontAlgn="base" latinLnBrk="0" hangingPunct="1">
                        <a:lnSpc>
                          <a:spcPct val="100000"/>
                        </a:lnSpc>
                        <a:spcBef>
                          <a:spcPct val="0"/>
                        </a:spcBef>
                        <a:spcAft>
                          <a:spcPct val="0"/>
                        </a:spcAft>
                        <a:buClr>
                          <a:srgbClr val="000000"/>
                        </a:buClr>
                        <a:buSzPct val="100000"/>
                        <a:buFont typeface="Gill Sans" charset="0"/>
                        <a:buNone/>
                        <a:tabLst>
                          <a:tab pos="1219200" algn="l"/>
                        </a:tabLst>
                      </a:pPr>
                      <a:r>
                        <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sym typeface="Arial" panose="020B0604020202020204" pitchFamily="34" charset="0"/>
                        </a:rPr>
                        <a:t>9</a:t>
                      </a:r>
                    </a:p>
                  </a:txBody>
                  <a:tcPr marL="50800" marR="50800" marT="50805" marB="50805" anchor="ctr" horzOverflow="overflow">
                    <a:lnL w="12700" cap="flat" cmpd="sng" algn="ctr">
                      <a:solidFill>
                        <a:srgbClr val="4B4B4B"/>
                      </a:solidFill>
                      <a:prstDash val="solid"/>
                      <a:round/>
                      <a:headEnd type="none" w="med" len="med"/>
                      <a:tailEnd type="none" w="med" len="med"/>
                    </a:lnL>
                    <a:lnR cap="flat">
                      <a:noFill/>
                    </a:lnR>
                    <a:lnT w="12700" cap="flat" cmpd="sng" algn="ctr">
                      <a:solidFill>
                        <a:srgbClr val="4B4B4B"/>
                      </a:solidFill>
                      <a:prstDash val="solid"/>
                      <a:round/>
                      <a:headEnd type="none" w="med" len="med"/>
                      <a:tailEnd type="none" w="med" len="med"/>
                    </a:lnT>
                    <a:lnB cap="flat">
                      <a:noFill/>
                    </a:lnB>
                    <a:lnTlToBr>
                      <a:noFill/>
                    </a:lnTlToBr>
                    <a:lnBlToTr>
                      <a:noFill/>
                    </a:lnBlToTr>
                    <a:solidFill>
                      <a:srgbClr val="F0F8F9">
                        <a:alpha val="0"/>
                      </a:srgbClr>
                    </a:solidFill>
                  </a:tcPr>
                </a:tc>
                <a:extLst>
                  <a:ext uri="{0D108BD9-81ED-4DB2-BD59-A6C34878D82A}">
                    <a16:rowId xmlns:a16="http://schemas.microsoft.com/office/drawing/2014/main" val="10001"/>
                  </a:ext>
                </a:extLst>
              </a:tr>
              <a:tr h="528373">
                <a:tc>
                  <a:txBody>
                    <a:bodyPr/>
                    <a:lstStyle>
                      <a:lvl1pPr algn="l">
                        <a:spcBef>
                          <a:spcPts val="1000"/>
                        </a:spcBef>
                        <a:buClr>
                          <a:srgbClr val="000000"/>
                        </a:buClr>
                        <a:buSzPct val="100000"/>
                        <a:buFont typeface="Gill Sans" charset="0"/>
                        <a:tabLst>
                          <a:tab pos="1219200" algn="l"/>
                        </a:tabLst>
                        <a:defRPr sz="3600">
                          <a:solidFill>
                            <a:schemeClr val="tx1"/>
                          </a:solidFill>
                          <a:latin typeface="Gill Sans" charset="0"/>
                          <a:ea typeface="ヒラギノ角ゴ ProN W3" charset="0"/>
                          <a:cs typeface="ヒラギノ角ゴ ProN W3" charset="0"/>
                          <a:sym typeface="Gill Sans" charset="0"/>
                        </a:defRPr>
                      </a:lvl1pPr>
                      <a:lvl2pPr marL="704850" indent="-285750" algn="l">
                        <a:spcBef>
                          <a:spcPts val="900"/>
                        </a:spcBef>
                        <a:buClr>
                          <a:srgbClr val="000000"/>
                        </a:buClr>
                        <a:buSzPct val="100000"/>
                        <a:buFont typeface="Gill Sans" charset="0"/>
                        <a:tabLst>
                          <a:tab pos="1219200" algn="l"/>
                        </a:tabLst>
                        <a:defRPr sz="3000">
                          <a:solidFill>
                            <a:schemeClr val="tx1"/>
                          </a:solidFill>
                          <a:latin typeface="Gill Sans" charset="0"/>
                          <a:ea typeface="ヒラギノ角ゴ ProN W3" charset="0"/>
                          <a:cs typeface="ヒラギノ角ゴ ProN W3" charset="0"/>
                          <a:sym typeface="Gill Sans" charset="0"/>
                        </a:defRPr>
                      </a:lvl2pPr>
                      <a:lvl3pPr marL="1104900" indent="-228600" algn="l">
                        <a:spcBef>
                          <a:spcPts val="800"/>
                        </a:spcBef>
                        <a:buClr>
                          <a:srgbClr val="000000"/>
                        </a:buClr>
                        <a:buSzPct val="100000"/>
                        <a:buFont typeface="Gill Sans" charset="0"/>
                        <a:tabLst>
                          <a:tab pos="1219200" algn="l"/>
                        </a:tabLst>
                        <a:defRPr sz="2600">
                          <a:solidFill>
                            <a:schemeClr val="tx1"/>
                          </a:solidFill>
                          <a:latin typeface="Gill Sans" charset="0"/>
                          <a:ea typeface="ヒラギノ角ゴ ProN W3" charset="0"/>
                          <a:cs typeface="ヒラギノ角ゴ ProN W3" charset="0"/>
                          <a:sym typeface="Gill Sans" charset="0"/>
                        </a:defRPr>
                      </a:lvl3pPr>
                      <a:lvl4pPr marL="1562100" indent="-228600" algn="l">
                        <a:spcBef>
                          <a:spcPts val="600"/>
                        </a:spcBef>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4pPr>
                      <a:lvl5pPr marL="2019300" indent="-228600" algn="l">
                        <a:spcBef>
                          <a:spcPts val="600"/>
                        </a:spcBef>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5pPr>
                      <a:lvl6pPr marL="2476500" indent="-228600" fontAlgn="base">
                        <a:spcBef>
                          <a:spcPts val="600"/>
                        </a:spcBef>
                        <a:spcAft>
                          <a:spcPct val="0"/>
                        </a:spcAft>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6pPr>
                      <a:lvl7pPr marL="2933700" indent="-228600" fontAlgn="base">
                        <a:spcBef>
                          <a:spcPts val="600"/>
                        </a:spcBef>
                        <a:spcAft>
                          <a:spcPct val="0"/>
                        </a:spcAft>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7pPr>
                      <a:lvl8pPr marL="3390900" indent="-228600" fontAlgn="base">
                        <a:spcBef>
                          <a:spcPts val="600"/>
                        </a:spcBef>
                        <a:spcAft>
                          <a:spcPct val="0"/>
                        </a:spcAft>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8pPr>
                      <a:lvl9pPr marL="3848100" indent="-228600" fontAlgn="base">
                        <a:spcBef>
                          <a:spcPts val="600"/>
                        </a:spcBef>
                        <a:spcAft>
                          <a:spcPct val="0"/>
                        </a:spcAft>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9pPr>
                    </a:lstStyle>
                    <a:p>
                      <a:pPr marL="0" marR="0" lvl="0" indent="0" algn="l" defTabSz="914400" rtl="0" eaLnBrk="1" fontAlgn="base" latinLnBrk="0" hangingPunct="1">
                        <a:lnSpc>
                          <a:spcPct val="100000"/>
                        </a:lnSpc>
                        <a:spcBef>
                          <a:spcPct val="0"/>
                        </a:spcBef>
                        <a:spcAft>
                          <a:spcPct val="0"/>
                        </a:spcAft>
                        <a:buClr>
                          <a:srgbClr val="000000"/>
                        </a:buClr>
                        <a:buSzPct val="100000"/>
                        <a:buFont typeface="Gill Sans" charset="0"/>
                        <a:buNone/>
                        <a:tabLst>
                          <a:tab pos="1219200" algn="l"/>
                        </a:tabLst>
                      </a:pPr>
                      <a:r>
                        <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sym typeface="Arial" panose="020B0604020202020204" pitchFamily="34" charset="0"/>
                        </a:rPr>
                        <a:t>x variance</a:t>
                      </a:r>
                    </a:p>
                  </a:txBody>
                  <a:tcPr marL="50800" marR="50800" marT="50805" marB="50805" anchor="ctr" horzOverflow="overflow">
                    <a:lnL cap="flat">
                      <a:noFill/>
                    </a:lnL>
                    <a:lnR w="12700" cap="flat" cmpd="sng" algn="ctr">
                      <a:solidFill>
                        <a:srgbClr val="4B4B4B"/>
                      </a:solidFill>
                      <a:prstDash val="solid"/>
                      <a:round/>
                      <a:headEnd type="none" w="med" len="med"/>
                      <a:tailEnd type="none" w="med" len="med"/>
                    </a:lnR>
                    <a:lnT cap="flat">
                      <a:noFill/>
                    </a:lnT>
                    <a:lnB cap="flat">
                      <a:noFill/>
                    </a:lnB>
                    <a:lnTlToBr>
                      <a:noFill/>
                    </a:lnTlToBr>
                    <a:lnBlToTr>
                      <a:noFill/>
                    </a:lnBlToTr>
                    <a:solidFill>
                      <a:srgbClr val="F0F8F9">
                        <a:alpha val="0"/>
                      </a:srgbClr>
                    </a:solidFill>
                  </a:tcPr>
                </a:tc>
                <a:tc>
                  <a:txBody>
                    <a:bodyPr/>
                    <a:lstStyle>
                      <a:lvl1pPr algn="l">
                        <a:spcBef>
                          <a:spcPts val="1000"/>
                        </a:spcBef>
                        <a:buClr>
                          <a:srgbClr val="000000"/>
                        </a:buClr>
                        <a:buSzPct val="100000"/>
                        <a:buFont typeface="Gill Sans" charset="0"/>
                        <a:tabLst>
                          <a:tab pos="1219200" algn="l"/>
                        </a:tabLst>
                        <a:defRPr sz="3600">
                          <a:solidFill>
                            <a:schemeClr val="tx1"/>
                          </a:solidFill>
                          <a:latin typeface="Gill Sans" charset="0"/>
                          <a:ea typeface="ヒラギノ角ゴ ProN W3" charset="0"/>
                          <a:cs typeface="ヒラギノ角ゴ ProN W3" charset="0"/>
                          <a:sym typeface="Gill Sans" charset="0"/>
                        </a:defRPr>
                      </a:lvl1pPr>
                      <a:lvl2pPr marL="704850" indent="-285750" algn="l">
                        <a:spcBef>
                          <a:spcPts val="900"/>
                        </a:spcBef>
                        <a:buClr>
                          <a:srgbClr val="000000"/>
                        </a:buClr>
                        <a:buSzPct val="100000"/>
                        <a:buFont typeface="Gill Sans" charset="0"/>
                        <a:tabLst>
                          <a:tab pos="1219200" algn="l"/>
                        </a:tabLst>
                        <a:defRPr sz="3000">
                          <a:solidFill>
                            <a:schemeClr val="tx1"/>
                          </a:solidFill>
                          <a:latin typeface="Gill Sans" charset="0"/>
                          <a:ea typeface="ヒラギノ角ゴ ProN W3" charset="0"/>
                          <a:cs typeface="ヒラギノ角ゴ ProN W3" charset="0"/>
                          <a:sym typeface="Gill Sans" charset="0"/>
                        </a:defRPr>
                      </a:lvl2pPr>
                      <a:lvl3pPr marL="1104900" indent="-228600" algn="l">
                        <a:spcBef>
                          <a:spcPts val="800"/>
                        </a:spcBef>
                        <a:buClr>
                          <a:srgbClr val="000000"/>
                        </a:buClr>
                        <a:buSzPct val="100000"/>
                        <a:buFont typeface="Gill Sans" charset="0"/>
                        <a:tabLst>
                          <a:tab pos="1219200" algn="l"/>
                        </a:tabLst>
                        <a:defRPr sz="2600">
                          <a:solidFill>
                            <a:schemeClr val="tx1"/>
                          </a:solidFill>
                          <a:latin typeface="Gill Sans" charset="0"/>
                          <a:ea typeface="ヒラギノ角ゴ ProN W3" charset="0"/>
                          <a:cs typeface="ヒラギノ角ゴ ProN W3" charset="0"/>
                          <a:sym typeface="Gill Sans" charset="0"/>
                        </a:defRPr>
                      </a:lvl3pPr>
                      <a:lvl4pPr marL="1562100" indent="-228600" algn="l">
                        <a:spcBef>
                          <a:spcPts val="600"/>
                        </a:spcBef>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4pPr>
                      <a:lvl5pPr marL="2019300" indent="-228600" algn="l">
                        <a:spcBef>
                          <a:spcPts val="600"/>
                        </a:spcBef>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5pPr>
                      <a:lvl6pPr marL="2476500" indent="-228600" fontAlgn="base">
                        <a:spcBef>
                          <a:spcPts val="600"/>
                        </a:spcBef>
                        <a:spcAft>
                          <a:spcPct val="0"/>
                        </a:spcAft>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6pPr>
                      <a:lvl7pPr marL="2933700" indent="-228600" fontAlgn="base">
                        <a:spcBef>
                          <a:spcPts val="600"/>
                        </a:spcBef>
                        <a:spcAft>
                          <a:spcPct val="0"/>
                        </a:spcAft>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7pPr>
                      <a:lvl8pPr marL="3390900" indent="-228600" fontAlgn="base">
                        <a:spcBef>
                          <a:spcPts val="600"/>
                        </a:spcBef>
                        <a:spcAft>
                          <a:spcPct val="0"/>
                        </a:spcAft>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8pPr>
                      <a:lvl9pPr marL="3848100" indent="-228600" fontAlgn="base">
                        <a:spcBef>
                          <a:spcPts val="600"/>
                        </a:spcBef>
                        <a:spcAft>
                          <a:spcPct val="0"/>
                        </a:spcAft>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9pPr>
                    </a:lstStyle>
                    <a:p>
                      <a:pPr marL="0" marR="0" lvl="0" indent="0" algn="l" defTabSz="914400" rtl="0" eaLnBrk="1" fontAlgn="base" latinLnBrk="0" hangingPunct="1">
                        <a:lnSpc>
                          <a:spcPct val="100000"/>
                        </a:lnSpc>
                        <a:spcBef>
                          <a:spcPct val="0"/>
                        </a:spcBef>
                        <a:spcAft>
                          <a:spcPct val="0"/>
                        </a:spcAft>
                        <a:buClr>
                          <a:srgbClr val="000000"/>
                        </a:buClr>
                        <a:buSzPct val="100000"/>
                        <a:buFont typeface="Gill Sans" charset="0"/>
                        <a:buNone/>
                        <a:tabLst>
                          <a:tab pos="1219200" algn="l"/>
                        </a:tabLst>
                      </a:pPr>
                      <a:r>
                        <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sym typeface="Arial" panose="020B0604020202020204" pitchFamily="34" charset="0"/>
                        </a:rPr>
                        <a:t>10</a:t>
                      </a:r>
                    </a:p>
                  </a:txBody>
                  <a:tcPr marL="50800" marR="50800" marT="50805" marB="50805" anchor="ctr" horzOverflow="overflow">
                    <a:lnL w="12700" cap="flat" cmpd="sng" algn="ctr">
                      <a:solidFill>
                        <a:srgbClr val="4B4B4B"/>
                      </a:solidFill>
                      <a:prstDash val="solid"/>
                      <a:round/>
                      <a:headEnd type="none" w="med" len="med"/>
                      <a:tailEnd type="none" w="med" len="med"/>
                    </a:lnL>
                    <a:lnR cap="flat">
                      <a:noFill/>
                    </a:lnR>
                    <a:lnT cap="flat">
                      <a:noFill/>
                    </a:lnT>
                    <a:lnB cap="flat">
                      <a:noFill/>
                    </a:lnB>
                    <a:lnTlToBr>
                      <a:noFill/>
                    </a:lnTlToBr>
                    <a:lnBlToTr>
                      <a:noFill/>
                    </a:lnBlToTr>
                    <a:solidFill>
                      <a:srgbClr val="F0F8F9">
                        <a:alpha val="0"/>
                      </a:srgbClr>
                    </a:solidFill>
                  </a:tcPr>
                </a:tc>
                <a:extLst>
                  <a:ext uri="{0D108BD9-81ED-4DB2-BD59-A6C34878D82A}">
                    <a16:rowId xmlns:a16="http://schemas.microsoft.com/office/drawing/2014/main" val="10002"/>
                  </a:ext>
                </a:extLst>
              </a:tr>
              <a:tr h="528373">
                <a:tc>
                  <a:txBody>
                    <a:bodyPr/>
                    <a:lstStyle>
                      <a:lvl1pPr algn="l">
                        <a:spcBef>
                          <a:spcPts val="1000"/>
                        </a:spcBef>
                        <a:buClr>
                          <a:srgbClr val="000000"/>
                        </a:buClr>
                        <a:buSzPct val="100000"/>
                        <a:buFont typeface="Gill Sans" charset="0"/>
                        <a:tabLst>
                          <a:tab pos="1219200" algn="l"/>
                        </a:tabLst>
                        <a:defRPr sz="3600">
                          <a:solidFill>
                            <a:schemeClr val="tx1"/>
                          </a:solidFill>
                          <a:latin typeface="Gill Sans" charset="0"/>
                          <a:ea typeface="ヒラギノ角ゴ ProN W3" charset="0"/>
                          <a:cs typeface="ヒラギノ角ゴ ProN W3" charset="0"/>
                          <a:sym typeface="Gill Sans" charset="0"/>
                        </a:defRPr>
                      </a:lvl1pPr>
                      <a:lvl2pPr marL="704850" indent="-285750" algn="l">
                        <a:spcBef>
                          <a:spcPts val="900"/>
                        </a:spcBef>
                        <a:buClr>
                          <a:srgbClr val="000000"/>
                        </a:buClr>
                        <a:buSzPct val="100000"/>
                        <a:buFont typeface="Gill Sans" charset="0"/>
                        <a:tabLst>
                          <a:tab pos="1219200" algn="l"/>
                        </a:tabLst>
                        <a:defRPr sz="3000">
                          <a:solidFill>
                            <a:schemeClr val="tx1"/>
                          </a:solidFill>
                          <a:latin typeface="Gill Sans" charset="0"/>
                          <a:ea typeface="ヒラギノ角ゴ ProN W3" charset="0"/>
                          <a:cs typeface="ヒラギノ角ゴ ProN W3" charset="0"/>
                          <a:sym typeface="Gill Sans" charset="0"/>
                        </a:defRPr>
                      </a:lvl2pPr>
                      <a:lvl3pPr marL="1104900" indent="-228600" algn="l">
                        <a:spcBef>
                          <a:spcPts val="800"/>
                        </a:spcBef>
                        <a:buClr>
                          <a:srgbClr val="000000"/>
                        </a:buClr>
                        <a:buSzPct val="100000"/>
                        <a:buFont typeface="Gill Sans" charset="0"/>
                        <a:tabLst>
                          <a:tab pos="1219200" algn="l"/>
                        </a:tabLst>
                        <a:defRPr sz="2600">
                          <a:solidFill>
                            <a:schemeClr val="tx1"/>
                          </a:solidFill>
                          <a:latin typeface="Gill Sans" charset="0"/>
                          <a:ea typeface="ヒラギノ角ゴ ProN W3" charset="0"/>
                          <a:cs typeface="ヒラギノ角ゴ ProN W3" charset="0"/>
                          <a:sym typeface="Gill Sans" charset="0"/>
                        </a:defRPr>
                      </a:lvl3pPr>
                      <a:lvl4pPr marL="1562100" indent="-228600" algn="l">
                        <a:spcBef>
                          <a:spcPts val="600"/>
                        </a:spcBef>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4pPr>
                      <a:lvl5pPr marL="2019300" indent="-228600" algn="l">
                        <a:spcBef>
                          <a:spcPts val="600"/>
                        </a:spcBef>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5pPr>
                      <a:lvl6pPr marL="2476500" indent="-228600" fontAlgn="base">
                        <a:spcBef>
                          <a:spcPts val="600"/>
                        </a:spcBef>
                        <a:spcAft>
                          <a:spcPct val="0"/>
                        </a:spcAft>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6pPr>
                      <a:lvl7pPr marL="2933700" indent="-228600" fontAlgn="base">
                        <a:spcBef>
                          <a:spcPts val="600"/>
                        </a:spcBef>
                        <a:spcAft>
                          <a:spcPct val="0"/>
                        </a:spcAft>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7pPr>
                      <a:lvl8pPr marL="3390900" indent="-228600" fontAlgn="base">
                        <a:spcBef>
                          <a:spcPts val="600"/>
                        </a:spcBef>
                        <a:spcAft>
                          <a:spcPct val="0"/>
                        </a:spcAft>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8pPr>
                      <a:lvl9pPr marL="3848100" indent="-228600" fontAlgn="base">
                        <a:spcBef>
                          <a:spcPts val="600"/>
                        </a:spcBef>
                        <a:spcAft>
                          <a:spcPct val="0"/>
                        </a:spcAft>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9pPr>
                    </a:lstStyle>
                    <a:p>
                      <a:pPr marL="0" marR="0" lvl="0" indent="0" algn="l" defTabSz="914400" rtl="0" eaLnBrk="1" fontAlgn="base" latinLnBrk="0" hangingPunct="1">
                        <a:lnSpc>
                          <a:spcPct val="100000"/>
                        </a:lnSpc>
                        <a:spcBef>
                          <a:spcPct val="0"/>
                        </a:spcBef>
                        <a:spcAft>
                          <a:spcPct val="0"/>
                        </a:spcAft>
                        <a:buClr>
                          <a:srgbClr val="000000"/>
                        </a:buClr>
                        <a:buSzPct val="100000"/>
                        <a:buFont typeface="Gill Sans" charset="0"/>
                        <a:buNone/>
                        <a:tabLst>
                          <a:tab pos="1219200" algn="l"/>
                        </a:tabLst>
                      </a:pPr>
                      <a:r>
                        <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sym typeface="Arial" panose="020B0604020202020204" pitchFamily="34" charset="0"/>
                        </a:rPr>
                        <a:t>y mean</a:t>
                      </a:r>
                    </a:p>
                  </a:txBody>
                  <a:tcPr marL="50800" marR="50800" marT="50805" marB="50805" anchor="ctr" horzOverflow="overflow">
                    <a:lnL cap="flat">
                      <a:noFill/>
                    </a:lnL>
                    <a:lnR w="12700" cap="flat" cmpd="sng" algn="ctr">
                      <a:solidFill>
                        <a:srgbClr val="4B4B4B"/>
                      </a:solidFill>
                      <a:prstDash val="solid"/>
                      <a:round/>
                      <a:headEnd type="none" w="med" len="med"/>
                      <a:tailEnd type="none" w="med" len="med"/>
                    </a:lnR>
                    <a:lnT cap="flat">
                      <a:noFill/>
                    </a:lnT>
                    <a:lnB cap="flat">
                      <a:noFill/>
                    </a:lnB>
                    <a:lnTlToBr>
                      <a:noFill/>
                    </a:lnTlToBr>
                    <a:lnBlToTr>
                      <a:noFill/>
                    </a:lnBlToTr>
                    <a:solidFill>
                      <a:srgbClr val="F0F8F9">
                        <a:alpha val="0"/>
                      </a:srgbClr>
                    </a:solidFill>
                  </a:tcPr>
                </a:tc>
                <a:tc>
                  <a:txBody>
                    <a:bodyPr/>
                    <a:lstStyle>
                      <a:lvl1pPr algn="l">
                        <a:spcBef>
                          <a:spcPts val="1000"/>
                        </a:spcBef>
                        <a:buClr>
                          <a:srgbClr val="000000"/>
                        </a:buClr>
                        <a:buSzPct val="100000"/>
                        <a:buFont typeface="Gill Sans" charset="0"/>
                        <a:tabLst>
                          <a:tab pos="1219200" algn="l"/>
                        </a:tabLst>
                        <a:defRPr sz="3600">
                          <a:solidFill>
                            <a:schemeClr val="tx1"/>
                          </a:solidFill>
                          <a:latin typeface="Gill Sans" charset="0"/>
                          <a:ea typeface="ヒラギノ角ゴ ProN W3" charset="0"/>
                          <a:cs typeface="ヒラギノ角ゴ ProN W3" charset="0"/>
                          <a:sym typeface="Gill Sans" charset="0"/>
                        </a:defRPr>
                      </a:lvl1pPr>
                      <a:lvl2pPr marL="704850" indent="-285750" algn="l">
                        <a:spcBef>
                          <a:spcPts val="900"/>
                        </a:spcBef>
                        <a:buClr>
                          <a:srgbClr val="000000"/>
                        </a:buClr>
                        <a:buSzPct val="100000"/>
                        <a:buFont typeface="Gill Sans" charset="0"/>
                        <a:tabLst>
                          <a:tab pos="1219200" algn="l"/>
                        </a:tabLst>
                        <a:defRPr sz="3000">
                          <a:solidFill>
                            <a:schemeClr val="tx1"/>
                          </a:solidFill>
                          <a:latin typeface="Gill Sans" charset="0"/>
                          <a:ea typeface="ヒラギノ角ゴ ProN W3" charset="0"/>
                          <a:cs typeface="ヒラギノ角ゴ ProN W3" charset="0"/>
                          <a:sym typeface="Gill Sans" charset="0"/>
                        </a:defRPr>
                      </a:lvl2pPr>
                      <a:lvl3pPr marL="1104900" indent="-228600" algn="l">
                        <a:spcBef>
                          <a:spcPts val="800"/>
                        </a:spcBef>
                        <a:buClr>
                          <a:srgbClr val="000000"/>
                        </a:buClr>
                        <a:buSzPct val="100000"/>
                        <a:buFont typeface="Gill Sans" charset="0"/>
                        <a:tabLst>
                          <a:tab pos="1219200" algn="l"/>
                        </a:tabLst>
                        <a:defRPr sz="2600">
                          <a:solidFill>
                            <a:schemeClr val="tx1"/>
                          </a:solidFill>
                          <a:latin typeface="Gill Sans" charset="0"/>
                          <a:ea typeface="ヒラギノ角ゴ ProN W3" charset="0"/>
                          <a:cs typeface="ヒラギノ角ゴ ProN W3" charset="0"/>
                          <a:sym typeface="Gill Sans" charset="0"/>
                        </a:defRPr>
                      </a:lvl3pPr>
                      <a:lvl4pPr marL="1562100" indent="-228600" algn="l">
                        <a:spcBef>
                          <a:spcPts val="600"/>
                        </a:spcBef>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4pPr>
                      <a:lvl5pPr marL="2019300" indent="-228600" algn="l">
                        <a:spcBef>
                          <a:spcPts val="600"/>
                        </a:spcBef>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5pPr>
                      <a:lvl6pPr marL="2476500" indent="-228600" fontAlgn="base">
                        <a:spcBef>
                          <a:spcPts val="600"/>
                        </a:spcBef>
                        <a:spcAft>
                          <a:spcPct val="0"/>
                        </a:spcAft>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6pPr>
                      <a:lvl7pPr marL="2933700" indent="-228600" fontAlgn="base">
                        <a:spcBef>
                          <a:spcPts val="600"/>
                        </a:spcBef>
                        <a:spcAft>
                          <a:spcPct val="0"/>
                        </a:spcAft>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7pPr>
                      <a:lvl8pPr marL="3390900" indent="-228600" fontAlgn="base">
                        <a:spcBef>
                          <a:spcPts val="600"/>
                        </a:spcBef>
                        <a:spcAft>
                          <a:spcPct val="0"/>
                        </a:spcAft>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8pPr>
                      <a:lvl9pPr marL="3848100" indent="-228600" fontAlgn="base">
                        <a:spcBef>
                          <a:spcPts val="600"/>
                        </a:spcBef>
                        <a:spcAft>
                          <a:spcPct val="0"/>
                        </a:spcAft>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9pPr>
                    </a:lstStyle>
                    <a:p>
                      <a:pPr marL="0" marR="0" lvl="0" indent="0" algn="l" defTabSz="914400" rtl="0" eaLnBrk="1" fontAlgn="base" latinLnBrk="0" hangingPunct="1">
                        <a:lnSpc>
                          <a:spcPct val="100000"/>
                        </a:lnSpc>
                        <a:spcBef>
                          <a:spcPct val="0"/>
                        </a:spcBef>
                        <a:spcAft>
                          <a:spcPct val="0"/>
                        </a:spcAft>
                        <a:buClr>
                          <a:srgbClr val="000000"/>
                        </a:buClr>
                        <a:buSzPct val="100000"/>
                        <a:buFont typeface="Gill Sans" charset="0"/>
                        <a:buNone/>
                        <a:tabLst>
                          <a:tab pos="1219200" algn="l"/>
                        </a:tabLst>
                      </a:pPr>
                      <a:r>
                        <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sym typeface="Arial" panose="020B0604020202020204" pitchFamily="34" charset="0"/>
                        </a:rPr>
                        <a:t>8</a:t>
                      </a:r>
                    </a:p>
                  </a:txBody>
                  <a:tcPr marL="50800" marR="50800" marT="50805" marB="50805" anchor="ctr" horzOverflow="overflow">
                    <a:lnL w="12700" cap="flat" cmpd="sng" algn="ctr">
                      <a:solidFill>
                        <a:srgbClr val="4B4B4B"/>
                      </a:solidFill>
                      <a:prstDash val="solid"/>
                      <a:round/>
                      <a:headEnd type="none" w="med" len="med"/>
                      <a:tailEnd type="none" w="med" len="med"/>
                    </a:lnL>
                    <a:lnR cap="flat">
                      <a:noFill/>
                    </a:lnR>
                    <a:lnT cap="flat">
                      <a:noFill/>
                    </a:lnT>
                    <a:lnB cap="flat">
                      <a:noFill/>
                    </a:lnB>
                    <a:lnTlToBr>
                      <a:noFill/>
                    </a:lnTlToBr>
                    <a:lnBlToTr>
                      <a:noFill/>
                    </a:lnBlToTr>
                    <a:solidFill>
                      <a:srgbClr val="F0F8F9">
                        <a:alpha val="0"/>
                      </a:srgbClr>
                    </a:solidFill>
                  </a:tcPr>
                </a:tc>
                <a:extLst>
                  <a:ext uri="{0D108BD9-81ED-4DB2-BD59-A6C34878D82A}">
                    <a16:rowId xmlns:a16="http://schemas.microsoft.com/office/drawing/2014/main" val="10003"/>
                  </a:ext>
                </a:extLst>
              </a:tr>
              <a:tr h="528373">
                <a:tc>
                  <a:txBody>
                    <a:bodyPr/>
                    <a:lstStyle>
                      <a:lvl1pPr algn="l">
                        <a:spcBef>
                          <a:spcPts val="1000"/>
                        </a:spcBef>
                        <a:buClr>
                          <a:srgbClr val="000000"/>
                        </a:buClr>
                        <a:buSzPct val="100000"/>
                        <a:buFont typeface="Gill Sans" charset="0"/>
                        <a:tabLst>
                          <a:tab pos="1219200" algn="l"/>
                        </a:tabLst>
                        <a:defRPr sz="3600">
                          <a:solidFill>
                            <a:schemeClr val="tx1"/>
                          </a:solidFill>
                          <a:latin typeface="Gill Sans" charset="0"/>
                          <a:ea typeface="ヒラギノ角ゴ ProN W3" charset="0"/>
                          <a:cs typeface="ヒラギノ角ゴ ProN W3" charset="0"/>
                          <a:sym typeface="Gill Sans" charset="0"/>
                        </a:defRPr>
                      </a:lvl1pPr>
                      <a:lvl2pPr marL="704850" indent="-285750" algn="l">
                        <a:spcBef>
                          <a:spcPts val="900"/>
                        </a:spcBef>
                        <a:buClr>
                          <a:srgbClr val="000000"/>
                        </a:buClr>
                        <a:buSzPct val="100000"/>
                        <a:buFont typeface="Gill Sans" charset="0"/>
                        <a:tabLst>
                          <a:tab pos="1219200" algn="l"/>
                        </a:tabLst>
                        <a:defRPr sz="3000">
                          <a:solidFill>
                            <a:schemeClr val="tx1"/>
                          </a:solidFill>
                          <a:latin typeface="Gill Sans" charset="0"/>
                          <a:ea typeface="ヒラギノ角ゴ ProN W3" charset="0"/>
                          <a:cs typeface="ヒラギノ角ゴ ProN W3" charset="0"/>
                          <a:sym typeface="Gill Sans" charset="0"/>
                        </a:defRPr>
                      </a:lvl2pPr>
                      <a:lvl3pPr marL="1104900" indent="-228600" algn="l">
                        <a:spcBef>
                          <a:spcPts val="800"/>
                        </a:spcBef>
                        <a:buClr>
                          <a:srgbClr val="000000"/>
                        </a:buClr>
                        <a:buSzPct val="100000"/>
                        <a:buFont typeface="Gill Sans" charset="0"/>
                        <a:tabLst>
                          <a:tab pos="1219200" algn="l"/>
                        </a:tabLst>
                        <a:defRPr sz="2600">
                          <a:solidFill>
                            <a:schemeClr val="tx1"/>
                          </a:solidFill>
                          <a:latin typeface="Gill Sans" charset="0"/>
                          <a:ea typeface="ヒラギノ角ゴ ProN W3" charset="0"/>
                          <a:cs typeface="ヒラギノ角ゴ ProN W3" charset="0"/>
                          <a:sym typeface="Gill Sans" charset="0"/>
                        </a:defRPr>
                      </a:lvl3pPr>
                      <a:lvl4pPr marL="1562100" indent="-228600" algn="l">
                        <a:spcBef>
                          <a:spcPts val="600"/>
                        </a:spcBef>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4pPr>
                      <a:lvl5pPr marL="2019300" indent="-228600" algn="l">
                        <a:spcBef>
                          <a:spcPts val="600"/>
                        </a:spcBef>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5pPr>
                      <a:lvl6pPr marL="2476500" indent="-228600" fontAlgn="base">
                        <a:spcBef>
                          <a:spcPts val="600"/>
                        </a:spcBef>
                        <a:spcAft>
                          <a:spcPct val="0"/>
                        </a:spcAft>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6pPr>
                      <a:lvl7pPr marL="2933700" indent="-228600" fontAlgn="base">
                        <a:spcBef>
                          <a:spcPts val="600"/>
                        </a:spcBef>
                        <a:spcAft>
                          <a:spcPct val="0"/>
                        </a:spcAft>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7pPr>
                      <a:lvl8pPr marL="3390900" indent="-228600" fontAlgn="base">
                        <a:spcBef>
                          <a:spcPts val="600"/>
                        </a:spcBef>
                        <a:spcAft>
                          <a:spcPct val="0"/>
                        </a:spcAft>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8pPr>
                      <a:lvl9pPr marL="3848100" indent="-228600" fontAlgn="base">
                        <a:spcBef>
                          <a:spcPts val="600"/>
                        </a:spcBef>
                        <a:spcAft>
                          <a:spcPct val="0"/>
                        </a:spcAft>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9pPr>
                    </a:lstStyle>
                    <a:p>
                      <a:pPr marL="0" marR="0" lvl="0" indent="0" algn="l" defTabSz="914400" rtl="0" eaLnBrk="1" fontAlgn="base" latinLnBrk="0" hangingPunct="1">
                        <a:lnSpc>
                          <a:spcPct val="100000"/>
                        </a:lnSpc>
                        <a:spcBef>
                          <a:spcPct val="0"/>
                        </a:spcBef>
                        <a:spcAft>
                          <a:spcPct val="0"/>
                        </a:spcAft>
                        <a:buClr>
                          <a:srgbClr val="000000"/>
                        </a:buClr>
                        <a:buSzPct val="100000"/>
                        <a:buFont typeface="Gill Sans" charset="0"/>
                        <a:buNone/>
                        <a:tabLst>
                          <a:tab pos="1219200" algn="l"/>
                        </a:tabLst>
                      </a:pPr>
                      <a:r>
                        <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sym typeface="Arial" panose="020B0604020202020204" pitchFamily="34" charset="0"/>
                        </a:rPr>
                        <a:t>y variance</a:t>
                      </a:r>
                    </a:p>
                  </a:txBody>
                  <a:tcPr marL="50800" marR="50800" marT="50805" marB="50805" anchor="ctr" horzOverflow="overflow">
                    <a:lnL cap="flat">
                      <a:noFill/>
                    </a:lnL>
                    <a:lnR w="12700" cap="flat" cmpd="sng" algn="ctr">
                      <a:solidFill>
                        <a:srgbClr val="4B4B4B"/>
                      </a:solidFill>
                      <a:prstDash val="solid"/>
                      <a:round/>
                      <a:headEnd type="none" w="med" len="med"/>
                      <a:tailEnd type="none" w="med" len="med"/>
                    </a:lnR>
                    <a:lnT cap="flat">
                      <a:noFill/>
                    </a:lnT>
                    <a:lnB cap="flat">
                      <a:noFill/>
                    </a:lnB>
                    <a:lnTlToBr>
                      <a:noFill/>
                    </a:lnTlToBr>
                    <a:lnBlToTr>
                      <a:noFill/>
                    </a:lnBlToTr>
                    <a:solidFill>
                      <a:srgbClr val="F0F8F9">
                        <a:alpha val="0"/>
                      </a:srgbClr>
                    </a:solidFill>
                  </a:tcPr>
                </a:tc>
                <a:tc>
                  <a:txBody>
                    <a:bodyPr/>
                    <a:lstStyle>
                      <a:lvl1pPr algn="l">
                        <a:spcBef>
                          <a:spcPts val="1000"/>
                        </a:spcBef>
                        <a:buClr>
                          <a:srgbClr val="000000"/>
                        </a:buClr>
                        <a:buSzPct val="100000"/>
                        <a:buFont typeface="Gill Sans" charset="0"/>
                        <a:tabLst>
                          <a:tab pos="1219200" algn="l"/>
                        </a:tabLst>
                        <a:defRPr sz="3600">
                          <a:solidFill>
                            <a:schemeClr val="tx1"/>
                          </a:solidFill>
                          <a:latin typeface="Gill Sans" charset="0"/>
                          <a:ea typeface="ヒラギノ角ゴ ProN W3" charset="0"/>
                          <a:cs typeface="ヒラギノ角ゴ ProN W3" charset="0"/>
                          <a:sym typeface="Gill Sans" charset="0"/>
                        </a:defRPr>
                      </a:lvl1pPr>
                      <a:lvl2pPr marL="704850" indent="-285750" algn="l">
                        <a:spcBef>
                          <a:spcPts val="900"/>
                        </a:spcBef>
                        <a:buClr>
                          <a:srgbClr val="000000"/>
                        </a:buClr>
                        <a:buSzPct val="100000"/>
                        <a:buFont typeface="Gill Sans" charset="0"/>
                        <a:tabLst>
                          <a:tab pos="1219200" algn="l"/>
                        </a:tabLst>
                        <a:defRPr sz="3000">
                          <a:solidFill>
                            <a:schemeClr val="tx1"/>
                          </a:solidFill>
                          <a:latin typeface="Gill Sans" charset="0"/>
                          <a:ea typeface="ヒラギノ角ゴ ProN W3" charset="0"/>
                          <a:cs typeface="ヒラギノ角ゴ ProN W3" charset="0"/>
                          <a:sym typeface="Gill Sans" charset="0"/>
                        </a:defRPr>
                      </a:lvl2pPr>
                      <a:lvl3pPr marL="1104900" indent="-228600" algn="l">
                        <a:spcBef>
                          <a:spcPts val="800"/>
                        </a:spcBef>
                        <a:buClr>
                          <a:srgbClr val="000000"/>
                        </a:buClr>
                        <a:buSzPct val="100000"/>
                        <a:buFont typeface="Gill Sans" charset="0"/>
                        <a:tabLst>
                          <a:tab pos="1219200" algn="l"/>
                        </a:tabLst>
                        <a:defRPr sz="2600">
                          <a:solidFill>
                            <a:schemeClr val="tx1"/>
                          </a:solidFill>
                          <a:latin typeface="Gill Sans" charset="0"/>
                          <a:ea typeface="ヒラギノ角ゴ ProN W3" charset="0"/>
                          <a:cs typeface="ヒラギノ角ゴ ProN W3" charset="0"/>
                          <a:sym typeface="Gill Sans" charset="0"/>
                        </a:defRPr>
                      </a:lvl3pPr>
                      <a:lvl4pPr marL="1562100" indent="-228600" algn="l">
                        <a:spcBef>
                          <a:spcPts val="600"/>
                        </a:spcBef>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4pPr>
                      <a:lvl5pPr marL="2019300" indent="-228600" algn="l">
                        <a:spcBef>
                          <a:spcPts val="600"/>
                        </a:spcBef>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5pPr>
                      <a:lvl6pPr marL="2476500" indent="-228600" fontAlgn="base">
                        <a:spcBef>
                          <a:spcPts val="600"/>
                        </a:spcBef>
                        <a:spcAft>
                          <a:spcPct val="0"/>
                        </a:spcAft>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6pPr>
                      <a:lvl7pPr marL="2933700" indent="-228600" fontAlgn="base">
                        <a:spcBef>
                          <a:spcPts val="600"/>
                        </a:spcBef>
                        <a:spcAft>
                          <a:spcPct val="0"/>
                        </a:spcAft>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7pPr>
                      <a:lvl8pPr marL="3390900" indent="-228600" fontAlgn="base">
                        <a:spcBef>
                          <a:spcPts val="600"/>
                        </a:spcBef>
                        <a:spcAft>
                          <a:spcPct val="0"/>
                        </a:spcAft>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8pPr>
                      <a:lvl9pPr marL="3848100" indent="-228600" fontAlgn="base">
                        <a:spcBef>
                          <a:spcPts val="600"/>
                        </a:spcBef>
                        <a:spcAft>
                          <a:spcPct val="0"/>
                        </a:spcAft>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9pPr>
                    </a:lstStyle>
                    <a:p>
                      <a:pPr marL="0" marR="0" lvl="0" indent="0" algn="l" defTabSz="914400" rtl="0" eaLnBrk="1" fontAlgn="base" latinLnBrk="0" hangingPunct="1">
                        <a:lnSpc>
                          <a:spcPct val="100000"/>
                        </a:lnSpc>
                        <a:spcBef>
                          <a:spcPct val="0"/>
                        </a:spcBef>
                        <a:spcAft>
                          <a:spcPct val="0"/>
                        </a:spcAft>
                        <a:buClr>
                          <a:srgbClr val="000000"/>
                        </a:buClr>
                        <a:buSzPct val="100000"/>
                        <a:buFont typeface="Gill Sans" charset="0"/>
                        <a:buNone/>
                        <a:tabLst>
                          <a:tab pos="1219200" algn="l"/>
                        </a:tabLst>
                      </a:pPr>
                      <a:r>
                        <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sym typeface="Arial" panose="020B0604020202020204" pitchFamily="34" charset="0"/>
                        </a:rPr>
                        <a:t>4</a:t>
                      </a:r>
                    </a:p>
                  </a:txBody>
                  <a:tcPr marL="50800" marR="50800" marT="50805" marB="50805" anchor="ctr" horzOverflow="overflow">
                    <a:lnL w="12700" cap="flat" cmpd="sng" algn="ctr">
                      <a:solidFill>
                        <a:srgbClr val="4B4B4B"/>
                      </a:solidFill>
                      <a:prstDash val="solid"/>
                      <a:round/>
                      <a:headEnd type="none" w="med" len="med"/>
                      <a:tailEnd type="none" w="med" len="med"/>
                    </a:lnL>
                    <a:lnR cap="flat">
                      <a:noFill/>
                    </a:lnR>
                    <a:lnT cap="flat">
                      <a:noFill/>
                    </a:lnT>
                    <a:lnB cap="flat">
                      <a:noFill/>
                    </a:lnB>
                    <a:lnTlToBr>
                      <a:noFill/>
                    </a:lnTlToBr>
                    <a:lnBlToTr>
                      <a:noFill/>
                    </a:lnBlToTr>
                    <a:solidFill>
                      <a:srgbClr val="F0F8F9">
                        <a:alpha val="0"/>
                      </a:srgbClr>
                    </a:solidFill>
                  </a:tcPr>
                </a:tc>
                <a:extLst>
                  <a:ext uri="{0D108BD9-81ED-4DB2-BD59-A6C34878D82A}">
                    <a16:rowId xmlns:a16="http://schemas.microsoft.com/office/drawing/2014/main" val="10004"/>
                  </a:ext>
                </a:extLst>
              </a:tr>
              <a:tr h="528373">
                <a:tc>
                  <a:txBody>
                    <a:bodyPr/>
                    <a:lstStyle>
                      <a:lvl1pPr algn="l">
                        <a:spcBef>
                          <a:spcPts val="1000"/>
                        </a:spcBef>
                        <a:buClr>
                          <a:srgbClr val="000000"/>
                        </a:buClr>
                        <a:buSzPct val="100000"/>
                        <a:buFont typeface="Gill Sans" charset="0"/>
                        <a:tabLst>
                          <a:tab pos="1219200" algn="l"/>
                        </a:tabLst>
                        <a:defRPr sz="3600">
                          <a:solidFill>
                            <a:schemeClr val="tx1"/>
                          </a:solidFill>
                          <a:latin typeface="Gill Sans" charset="0"/>
                          <a:ea typeface="ヒラギノ角ゴ ProN W3" charset="0"/>
                          <a:cs typeface="ヒラギノ角ゴ ProN W3" charset="0"/>
                          <a:sym typeface="Gill Sans" charset="0"/>
                        </a:defRPr>
                      </a:lvl1pPr>
                      <a:lvl2pPr marL="704850" indent="-285750" algn="l">
                        <a:spcBef>
                          <a:spcPts val="900"/>
                        </a:spcBef>
                        <a:buClr>
                          <a:srgbClr val="000000"/>
                        </a:buClr>
                        <a:buSzPct val="100000"/>
                        <a:buFont typeface="Gill Sans" charset="0"/>
                        <a:tabLst>
                          <a:tab pos="1219200" algn="l"/>
                        </a:tabLst>
                        <a:defRPr sz="3000">
                          <a:solidFill>
                            <a:schemeClr val="tx1"/>
                          </a:solidFill>
                          <a:latin typeface="Gill Sans" charset="0"/>
                          <a:ea typeface="ヒラギノ角ゴ ProN W3" charset="0"/>
                          <a:cs typeface="ヒラギノ角ゴ ProN W3" charset="0"/>
                          <a:sym typeface="Gill Sans" charset="0"/>
                        </a:defRPr>
                      </a:lvl2pPr>
                      <a:lvl3pPr marL="1104900" indent="-228600" algn="l">
                        <a:spcBef>
                          <a:spcPts val="800"/>
                        </a:spcBef>
                        <a:buClr>
                          <a:srgbClr val="000000"/>
                        </a:buClr>
                        <a:buSzPct val="100000"/>
                        <a:buFont typeface="Gill Sans" charset="0"/>
                        <a:tabLst>
                          <a:tab pos="1219200" algn="l"/>
                        </a:tabLst>
                        <a:defRPr sz="2600">
                          <a:solidFill>
                            <a:schemeClr val="tx1"/>
                          </a:solidFill>
                          <a:latin typeface="Gill Sans" charset="0"/>
                          <a:ea typeface="ヒラギノ角ゴ ProN W3" charset="0"/>
                          <a:cs typeface="ヒラギノ角ゴ ProN W3" charset="0"/>
                          <a:sym typeface="Gill Sans" charset="0"/>
                        </a:defRPr>
                      </a:lvl3pPr>
                      <a:lvl4pPr marL="1562100" indent="-228600" algn="l">
                        <a:spcBef>
                          <a:spcPts val="600"/>
                        </a:spcBef>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4pPr>
                      <a:lvl5pPr marL="2019300" indent="-228600" algn="l">
                        <a:spcBef>
                          <a:spcPts val="600"/>
                        </a:spcBef>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5pPr>
                      <a:lvl6pPr marL="2476500" indent="-228600" fontAlgn="base">
                        <a:spcBef>
                          <a:spcPts val="600"/>
                        </a:spcBef>
                        <a:spcAft>
                          <a:spcPct val="0"/>
                        </a:spcAft>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6pPr>
                      <a:lvl7pPr marL="2933700" indent="-228600" fontAlgn="base">
                        <a:spcBef>
                          <a:spcPts val="600"/>
                        </a:spcBef>
                        <a:spcAft>
                          <a:spcPct val="0"/>
                        </a:spcAft>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7pPr>
                      <a:lvl8pPr marL="3390900" indent="-228600" fontAlgn="base">
                        <a:spcBef>
                          <a:spcPts val="600"/>
                        </a:spcBef>
                        <a:spcAft>
                          <a:spcPct val="0"/>
                        </a:spcAft>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8pPr>
                      <a:lvl9pPr marL="3848100" indent="-228600" fontAlgn="base">
                        <a:spcBef>
                          <a:spcPts val="600"/>
                        </a:spcBef>
                        <a:spcAft>
                          <a:spcPct val="0"/>
                        </a:spcAft>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9pPr>
                    </a:lstStyle>
                    <a:p>
                      <a:pPr marL="0" marR="0" lvl="0" indent="0" algn="l" defTabSz="914400" rtl="0" eaLnBrk="1" fontAlgn="base" latinLnBrk="0" hangingPunct="1">
                        <a:lnSpc>
                          <a:spcPct val="100000"/>
                        </a:lnSpc>
                        <a:spcBef>
                          <a:spcPct val="0"/>
                        </a:spcBef>
                        <a:spcAft>
                          <a:spcPct val="0"/>
                        </a:spcAft>
                        <a:buClr>
                          <a:srgbClr val="000000"/>
                        </a:buClr>
                        <a:buSzPct val="100000"/>
                        <a:buFont typeface="Gill Sans" charset="0"/>
                        <a:buNone/>
                        <a:tabLst>
                          <a:tab pos="1219200" algn="l"/>
                        </a:tabLst>
                      </a:pPr>
                      <a:r>
                        <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sym typeface="Arial" panose="020B0604020202020204" pitchFamily="34" charset="0"/>
                        </a:rPr>
                        <a:t>x/y correlation</a:t>
                      </a:r>
                    </a:p>
                  </a:txBody>
                  <a:tcPr marL="50800" marR="50800" marT="50805" marB="50805" anchor="ctr" horzOverflow="overflow">
                    <a:lnL cap="flat">
                      <a:noFill/>
                    </a:lnL>
                    <a:lnR w="12700" cap="flat" cmpd="sng" algn="ctr">
                      <a:solidFill>
                        <a:srgbClr val="4B4B4B"/>
                      </a:solidFill>
                      <a:prstDash val="solid"/>
                      <a:round/>
                      <a:headEnd type="none" w="med" len="med"/>
                      <a:tailEnd type="none" w="med" len="med"/>
                    </a:lnR>
                    <a:lnT cap="flat">
                      <a:noFill/>
                    </a:lnT>
                    <a:lnB cap="flat">
                      <a:noFill/>
                    </a:lnB>
                    <a:lnTlToBr>
                      <a:noFill/>
                    </a:lnTlToBr>
                    <a:lnBlToTr>
                      <a:noFill/>
                    </a:lnBlToTr>
                    <a:solidFill>
                      <a:srgbClr val="F0F8F9">
                        <a:alpha val="0"/>
                      </a:srgbClr>
                    </a:solidFill>
                  </a:tcPr>
                </a:tc>
                <a:tc>
                  <a:txBody>
                    <a:bodyPr/>
                    <a:lstStyle>
                      <a:lvl1pPr algn="l">
                        <a:spcBef>
                          <a:spcPts val="1000"/>
                        </a:spcBef>
                        <a:buClr>
                          <a:srgbClr val="000000"/>
                        </a:buClr>
                        <a:buSzPct val="100000"/>
                        <a:buFont typeface="Gill Sans" charset="0"/>
                        <a:tabLst>
                          <a:tab pos="1219200" algn="l"/>
                        </a:tabLst>
                        <a:defRPr sz="3600">
                          <a:solidFill>
                            <a:schemeClr val="tx1"/>
                          </a:solidFill>
                          <a:latin typeface="Gill Sans" charset="0"/>
                          <a:ea typeface="ヒラギノ角ゴ ProN W3" charset="0"/>
                          <a:cs typeface="ヒラギノ角ゴ ProN W3" charset="0"/>
                          <a:sym typeface="Gill Sans" charset="0"/>
                        </a:defRPr>
                      </a:lvl1pPr>
                      <a:lvl2pPr marL="704850" indent="-285750" algn="l">
                        <a:spcBef>
                          <a:spcPts val="900"/>
                        </a:spcBef>
                        <a:buClr>
                          <a:srgbClr val="000000"/>
                        </a:buClr>
                        <a:buSzPct val="100000"/>
                        <a:buFont typeface="Gill Sans" charset="0"/>
                        <a:tabLst>
                          <a:tab pos="1219200" algn="l"/>
                        </a:tabLst>
                        <a:defRPr sz="3000">
                          <a:solidFill>
                            <a:schemeClr val="tx1"/>
                          </a:solidFill>
                          <a:latin typeface="Gill Sans" charset="0"/>
                          <a:ea typeface="ヒラギノ角ゴ ProN W3" charset="0"/>
                          <a:cs typeface="ヒラギノ角ゴ ProN W3" charset="0"/>
                          <a:sym typeface="Gill Sans" charset="0"/>
                        </a:defRPr>
                      </a:lvl2pPr>
                      <a:lvl3pPr marL="1104900" indent="-228600" algn="l">
                        <a:spcBef>
                          <a:spcPts val="800"/>
                        </a:spcBef>
                        <a:buClr>
                          <a:srgbClr val="000000"/>
                        </a:buClr>
                        <a:buSzPct val="100000"/>
                        <a:buFont typeface="Gill Sans" charset="0"/>
                        <a:tabLst>
                          <a:tab pos="1219200" algn="l"/>
                        </a:tabLst>
                        <a:defRPr sz="2600">
                          <a:solidFill>
                            <a:schemeClr val="tx1"/>
                          </a:solidFill>
                          <a:latin typeface="Gill Sans" charset="0"/>
                          <a:ea typeface="ヒラギノ角ゴ ProN W3" charset="0"/>
                          <a:cs typeface="ヒラギノ角ゴ ProN W3" charset="0"/>
                          <a:sym typeface="Gill Sans" charset="0"/>
                        </a:defRPr>
                      </a:lvl3pPr>
                      <a:lvl4pPr marL="1562100" indent="-228600" algn="l">
                        <a:spcBef>
                          <a:spcPts val="600"/>
                        </a:spcBef>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4pPr>
                      <a:lvl5pPr marL="2019300" indent="-228600" algn="l">
                        <a:spcBef>
                          <a:spcPts val="600"/>
                        </a:spcBef>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5pPr>
                      <a:lvl6pPr marL="2476500" indent="-228600" fontAlgn="base">
                        <a:spcBef>
                          <a:spcPts val="600"/>
                        </a:spcBef>
                        <a:spcAft>
                          <a:spcPct val="0"/>
                        </a:spcAft>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6pPr>
                      <a:lvl7pPr marL="2933700" indent="-228600" fontAlgn="base">
                        <a:spcBef>
                          <a:spcPts val="600"/>
                        </a:spcBef>
                        <a:spcAft>
                          <a:spcPct val="0"/>
                        </a:spcAft>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7pPr>
                      <a:lvl8pPr marL="3390900" indent="-228600" fontAlgn="base">
                        <a:spcBef>
                          <a:spcPts val="600"/>
                        </a:spcBef>
                        <a:spcAft>
                          <a:spcPct val="0"/>
                        </a:spcAft>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8pPr>
                      <a:lvl9pPr marL="3848100" indent="-228600" fontAlgn="base">
                        <a:spcBef>
                          <a:spcPts val="600"/>
                        </a:spcBef>
                        <a:spcAft>
                          <a:spcPct val="0"/>
                        </a:spcAft>
                        <a:buClr>
                          <a:srgbClr val="000000"/>
                        </a:buClr>
                        <a:buSzPct val="100000"/>
                        <a:buFont typeface="Gill Sans" charset="0"/>
                        <a:tabLst>
                          <a:tab pos="1219200" algn="l"/>
                        </a:tabLst>
                        <a:defRPr sz="2200">
                          <a:solidFill>
                            <a:schemeClr val="tx1"/>
                          </a:solidFill>
                          <a:latin typeface="Gill Sans" charset="0"/>
                          <a:ea typeface="ヒラギノ角ゴ ProN W3" charset="0"/>
                          <a:cs typeface="ヒラギノ角ゴ ProN W3" charset="0"/>
                          <a:sym typeface="Gill Sans" charset="0"/>
                        </a:defRPr>
                      </a:lvl9pPr>
                    </a:lstStyle>
                    <a:p>
                      <a:pPr marL="0" marR="0" lvl="0" indent="0" algn="l" defTabSz="914400" rtl="0" eaLnBrk="1" fontAlgn="base" latinLnBrk="0" hangingPunct="1">
                        <a:lnSpc>
                          <a:spcPct val="100000"/>
                        </a:lnSpc>
                        <a:spcBef>
                          <a:spcPct val="0"/>
                        </a:spcBef>
                        <a:spcAft>
                          <a:spcPct val="0"/>
                        </a:spcAft>
                        <a:buClr>
                          <a:srgbClr val="000000"/>
                        </a:buClr>
                        <a:buSzPct val="100000"/>
                        <a:buFont typeface="Gill Sans" charset="0"/>
                        <a:buNone/>
                        <a:tabLst>
                          <a:tab pos="1219200" algn="l"/>
                        </a:tabLst>
                      </a:pPr>
                      <a:r>
                        <a:rPr kumimoji="0" lang="en-US" altLang="en-US" sz="2800" b="0" i="0" u="none" strike="noStrike" cap="none" normalizeH="0" baseline="0">
                          <a:ln>
                            <a:noFill/>
                          </a:ln>
                          <a:solidFill>
                            <a:schemeClr val="tx1"/>
                          </a:solidFill>
                          <a:effectLst/>
                          <a:latin typeface="Arial" panose="020B0604020202020204" pitchFamily="34" charset="0"/>
                          <a:cs typeface="Arial" panose="020B0604020202020204" pitchFamily="34" charset="0"/>
                          <a:sym typeface="Arial" panose="020B0604020202020204" pitchFamily="34" charset="0"/>
                        </a:rPr>
                        <a:t>1</a:t>
                      </a:r>
                    </a:p>
                  </a:txBody>
                  <a:tcPr marL="50800" marR="50800" marT="50805" marB="50805" anchor="ctr" horzOverflow="overflow">
                    <a:lnL w="12700" cap="flat" cmpd="sng" algn="ctr">
                      <a:solidFill>
                        <a:srgbClr val="4B4B4B"/>
                      </a:solidFill>
                      <a:prstDash val="solid"/>
                      <a:round/>
                      <a:headEnd type="none" w="med" len="med"/>
                      <a:tailEnd type="none" w="med" len="med"/>
                    </a:lnL>
                    <a:lnR cap="flat">
                      <a:noFill/>
                    </a:lnR>
                    <a:lnT cap="flat">
                      <a:noFill/>
                    </a:lnT>
                    <a:lnB cap="flat">
                      <a:noFill/>
                    </a:lnB>
                    <a:lnTlToBr>
                      <a:noFill/>
                    </a:lnTlToBr>
                    <a:lnBlToTr>
                      <a:noFill/>
                    </a:lnBlToTr>
                    <a:solidFill>
                      <a:srgbClr val="F0F8F9">
                        <a:alpha val="0"/>
                      </a:srgbClr>
                    </a:solidFill>
                  </a:tcPr>
                </a:tc>
                <a:extLst>
                  <a:ext uri="{0D108BD9-81ED-4DB2-BD59-A6C34878D82A}">
                    <a16:rowId xmlns:a16="http://schemas.microsoft.com/office/drawing/2014/main" val="10005"/>
                  </a:ext>
                </a:extLst>
              </a:tr>
            </a:tbl>
          </a:graphicData>
        </a:graphic>
      </p:graphicFrame>
      <p:sp>
        <p:nvSpPr>
          <p:cNvPr id="20526" name="Rectangle 46">
            <a:extLst>
              <a:ext uri="{FF2B5EF4-FFF2-40B4-BE49-F238E27FC236}">
                <a16:creationId xmlns:a16="http://schemas.microsoft.com/office/drawing/2014/main" id="{1B286895-BEF8-4A86-BD55-208BDAEEBC50}"/>
              </a:ext>
            </a:extLst>
          </p:cNvPr>
          <p:cNvSpPr>
            <a:spLocks/>
          </p:cNvSpPr>
          <p:nvPr/>
        </p:nvSpPr>
        <p:spPr bwMode="auto">
          <a:xfrm>
            <a:off x="774700" y="4495800"/>
            <a:ext cx="57404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marL="342900" indent="-342900">
              <a:spcBef>
                <a:spcPts val="1000"/>
              </a:spcBef>
              <a:buClr>
                <a:srgbClr val="000000"/>
              </a:buClr>
              <a:buSzPct val="100000"/>
              <a:buFont typeface="Gill Sans" charset="0"/>
              <a:buChar char="•"/>
              <a:defRPr sz="4000">
                <a:solidFill>
                  <a:schemeClr val="tx1"/>
                </a:solidFill>
                <a:latin typeface="Gill Sans" charset="0"/>
                <a:cs typeface="ヒラギノ角ゴ ProN W3" charset="0"/>
                <a:sym typeface="Gill Sans" charset="0"/>
              </a:defRPr>
            </a:lvl1pPr>
            <a:lvl2pPr>
              <a:spcBef>
                <a:spcPts val="900"/>
              </a:spcBef>
              <a:buClr>
                <a:srgbClr val="000000"/>
              </a:buClr>
              <a:buSzPct val="100000"/>
              <a:buFont typeface="Gill Sans" charset="0"/>
              <a:buChar char="–"/>
              <a:defRPr sz="3400">
                <a:solidFill>
                  <a:schemeClr val="tx1"/>
                </a:solidFill>
                <a:latin typeface="Gill Sans" charset="0"/>
                <a:cs typeface="ヒラギノ角ゴ ProN W3" charset="0"/>
                <a:sym typeface="Gill Sans" charset="0"/>
              </a:defRPr>
            </a:lvl2pPr>
            <a:lvl3pPr marL="1104900" indent="-228600">
              <a:spcBef>
                <a:spcPts val="8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3pPr>
            <a:lvl4pPr marL="15621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4pPr>
            <a:lvl5pPr marL="20193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4765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29337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3909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38481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marL="0" lvl="1" eaLnBrk="1" hangingPunct="1">
              <a:spcBef>
                <a:spcPct val="0"/>
              </a:spcBef>
              <a:buClrTx/>
              <a:buSzTx/>
              <a:buFontTx/>
              <a:buNone/>
            </a:pPr>
            <a:r>
              <a:rPr lang="en-US" altLang="en-US" b="1">
                <a:cs typeface="Gill Sans" charset="0"/>
              </a:rPr>
              <a:t> Anscombe’s Quartet</a:t>
            </a:r>
          </a:p>
        </p:txBody>
      </p:sp>
      <p:pic>
        <p:nvPicPr>
          <p:cNvPr id="20527" name="Picture 47">
            <a:extLst>
              <a:ext uri="{FF2B5EF4-FFF2-40B4-BE49-F238E27FC236}">
                <a16:creationId xmlns:a16="http://schemas.microsoft.com/office/drawing/2014/main" id="{1FEE2BC3-B9A1-4D00-B2E8-CF0E26BAAA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0980"/>
          <a:stretch>
            <a:fillRect/>
          </a:stretch>
        </p:blipFill>
        <p:spPr bwMode="auto">
          <a:xfrm>
            <a:off x="7580313" y="3441700"/>
            <a:ext cx="7818437" cy="558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21526" name="Rectangle 48">
            <a:extLst>
              <a:ext uri="{FF2B5EF4-FFF2-40B4-BE49-F238E27FC236}">
                <a16:creationId xmlns:a16="http://schemas.microsoft.com/office/drawing/2014/main" id="{3EC2DAF7-9BEB-4B50-82B3-994F060BB48C}"/>
              </a:ext>
            </a:extLst>
          </p:cNvPr>
          <p:cNvSpPr>
            <a:spLocks/>
          </p:cNvSpPr>
          <p:nvPr/>
        </p:nvSpPr>
        <p:spPr bwMode="auto">
          <a:xfrm>
            <a:off x="419100" y="1244600"/>
            <a:ext cx="155067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a:spcBef>
                <a:spcPts val="1000"/>
              </a:spcBef>
              <a:buClr>
                <a:srgbClr val="000000"/>
              </a:buClr>
              <a:buSzPct val="100000"/>
              <a:buFont typeface="Gill Sans" charset="0"/>
              <a:buChar char="•"/>
              <a:defRPr sz="4000">
                <a:solidFill>
                  <a:schemeClr val="tx1"/>
                </a:solidFill>
                <a:latin typeface="Gill Sans" charset="0"/>
                <a:cs typeface="ヒラギノ角ゴ ProN W3" charset="0"/>
                <a:sym typeface="Gill Sans" charset="0"/>
              </a:defRPr>
            </a:lvl1pPr>
            <a:lvl2pPr marL="704850" indent="-285750">
              <a:spcBef>
                <a:spcPts val="900"/>
              </a:spcBef>
              <a:buClr>
                <a:srgbClr val="000000"/>
              </a:buClr>
              <a:buSzPct val="100000"/>
              <a:buFont typeface="Gill Sans" charset="0"/>
              <a:buChar char="–"/>
              <a:defRPr sz="3400">
                <a:solidFill>
                  <a:schemeClr val="tx1"/>
                </a:solidFill>
                <a:latin typeface="Gill Sans" charset="0"/>
                <a:cs typeface="ヒラギノ角ゴ ProN W3" charset="0"/>
                <a:sym typeface="Gill Sans" charset="0"/>
              </a:defRPr>
            </a:lvl2pPr>
            <a:lvl3pPr marL="1104900" indent="-228600">
              <a:spcBef>
                <a:spcPts val="8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3pPr>
            <a:lvl4pPr marL="15621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4pPr>
            <a:lvl5pPr marL="20193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4765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29337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3909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38481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eaLnBrk="1" hangingPunct="1">
              <a:spcBef>
                <a:spcPct val="0"/>
              </a:spcBef>
              <a:buClrTx/>
              <a:buSzTx/>
              <a:buFontTx/>
              <a:buNone/>
            </a:pPr>
            <a:r>
              <a:rPr lang="en-US" altLang="en-US" sz="2800" b="1">
                <a:latin typeface="Rockwell" panose="02060603020205020403" pitchFamily="18" charset="0"/>
                <a:sym typeface="Rockwell" panose="02060603020205020403" pitchFamily="18" charset="0"/>
              </a:rPr>
              <a:t>Computer-based visualization systems provide visual representations of datasets designed to help people carry out tasks more effectively.</a:t>
            </a:r>
          </a:p>
        </p:txBody>
      </p:sp>
      <p:grpSp>
        <p:nvGrpSpPr>
          <p:cNvPr id="21527" name="Group 51">
            <a:extLst>
              <a:ext uri="{FF2B5EF4-FFF2-40B4-BE49-F238E27FC236}">
                <a16:creationId xmlns:a16="http://schemas.microsoft.com/office/drawing/2014/main" id="{FD069340-7CB0-455A-B023-DD40129686D0}"/>
              </a:ext>
            </a:extLst>
          </p:cNvPr>
          <p:cNvGrpSpPr>
            <a:grpSpLocks/>
          </p:cNvGrpSpPr>
          <p:nvPr/>
        </p:nvGrpSpPr>
        <p:grpSpPr bwMode="auto">
          <a:xfrm>
            <a:off x="9639300" y="1079500"/>
            <a:ext cx="5257800" cy="812800"/>
            <a:chOff x="0" y="0"/>
            <a:chExt cx="3312" cy="512"/>
          </a:xfrm>
        </p:grpSpPr>
        <p:sp>
          <p:nvSpPr>
            <p:cNvPr id="21528" name="Rectangle 49">
              <a:extLst>
                <a:ext uri="{FF2B5EF4-FFF2-40B4-BE49-F238E27FC236}">
                  <a16:creationId xmlns:a16="http://schemas.microsoft.com/office/drawing/2014/main" id="{A1F4A268-5E0B-460D-9512-7B3A0FD53D62}"/>
                </a:ext>
              </a:extLst>
            </p:cNvPr>
            <p:cNvSpPr>
              <a:spLocks/>
            </p:cNvSpPr>
            <p:nvPr/>
          </p:nvSpPr>
          <p:spPr bwMode="auto">
            <a:xfrm>
              <a:off x="80" y="80"/>
              <a:ext cx="3152"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eaLnBrk="1" hangingPunct="1"/>
              <a:endParaRPr lang="ko-KR" altLang="ko-KR"/>
            </a:p>
          </p:txBody>
        </p:sp>
        <p:pic>
          <p:nvPicPr>
            <p:cNvPr id="21529" name="Picture 50">
              <a:extLst>
                <a:ext uri="{FF2B5EF4-FFF2-40B4-BE49-F238E27FC236}">
                  <a16:creationId xmlns:a16="http://schemas.microsoft.com/office/drawing/2014/main" id="{A5CBD7FE-F6B4-46B7-9387-EAC0055259D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312" cy="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0484"/>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1000"/>
                                  </p:stCondLst>
                                  <p:childTnLst>
                                    <p:set>
                                      <p:cBhvr>
                                        <p:cTn id="9" dur="1" fill="hold">
                                          <p:stCondLst>
                                            <p:cond delay="499"/>
                                          </p:stCondLst>
                                        </p:cTn>
                                        <p:tgtEl>
                                          <p:spTgt spid="20526"/>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499"/>
                                          </p:stCondLst>
                                        </p:cTn>
                                        <p:tgtEl>
                                          <p:spTgt spid="205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26"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슬라이드 번호 개체 틀 3">
            <a:extLst>
              <a:ext uri="{FF2B5EF4-FFF2-40B4-BE49-F238E27FC236}">
                <a16:creationId xmlns:a16="http://schemas.microsoft.com/office/drawing/2014/main" id="{AA593BA9-9519-40A5-B04D-7F4D6562BEB0}"/>
              </a:ext>
            </a:extLst>
          </p:cNvPr>
          <p:cNvSpPr>
            <a:spLocks noGrp="1"/>
          </p:cNvSpPr>
          <p:nvPr>
            <p:ph type="sldNum" sz="quarter" idx="10"/>
          </p:nvPr>
        </p:nvSpPr>
        <p:spPr>
          <a:noFill/>
        </p:spPr>
        <p:txBody>
          <a:bodyPr/>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algn="r"/>
            <a:fld id="{C3311A30-7C08-4F7B-BC7F-EDC95F634DBD}" type="slidenum">
              <a:rPr lang="en-US" altLang="en-US" sz="1400">
                <a:cs typeface="Gill Sans" charset="0"/>
              </a:rPr>
              <a:pPr algn="r"/>
              <a:t>6</a:t>
            </a:fld>
            <a:endParaRPr lang="en-US" altLang="en-US" sz="1400">
              <a:cs typeface="Gill Sans" charset="0"/>
            </a:endParaRPr>
          </a:p>
        </p:txBody>
      </p:sp>
      <p:sp>
        <p:nvSpPr>
          <p:cNvPr id="22531" name="Rectangle 1">
            <a:extLst>
              <a:ext uri="{FF2B5EF4-FFF2-40B4-BE49-F238E27FC236}">
                <a16:creationId xmlns:a16="http://schemas.microsoft.com/office/drawing/2014/main" id="{7864136E-7A78-429F-9965-AAE1BE8E9409}"/>
              </a:ext>
            </a:extLst>
          </p:cNvPr>
          <p:cNvSpPr>
            <a:spLocks noChangeArrowheads="1"/>
          </p:cNvSpPr>
          <p:nvPr>
            <p:ph type="title"/>
          </p:nvPr>
        </p:nvSpPr>
        <p:spPr/>
        <p:txBody>
          <a:bodyPr/>
          <a:lstStyle/>
          <a:p>
            <a:pPr eaLnBrk="1" hangingPunct="1"/>
            <a:r>
              <a:rPr lang="en-US" altLang="en-US"/>
              <a:t>Analysis framework: Four levels, three questions</a:t>
            </a:r>
          </a:p>
        </p:txBody>
      </p:sp>
      <p:sp>
        <p:nvSpPr>
          <p:cNvPr id="21506" name="Rectangle 2">
            <a:extLst>
              <a:ext uri="{FF2B5EF4-FFF2-40B4-BE49-F238E27FC236}">
                <a16:creationId xmlns:a16="http://schemas.microsoft.com/office/drawing/2014/main" id="{38BE993C-B139-439F-A7DE-3919233BB6AB}"/>
              </a:ext>
            </a:extLst>
          </p:cNvPr>
          <p:cNvSpPr>
            <a:spLocks noChangeArrowheads="1"/>
          </p:cNvSpPr>
          <p:nvPr>
            <p:ph type="body" idx="1"/>
          </p:nvPr>
        </p:nvSpPr>
        <p:spPr>
          <a:xfrm>
            <a:off x="419100" y="1104900"/>
            <a:ext cx="11861800" cy="8064500"/>
          </a:xfrm>
        </p:spPr>
        <p:txBody>
          <a:bodyPr/>
          <a:lstStyle/>
          <a:p>
            <a:pPr eaLnBrk="1" hangingPunct="1"/>
            <a:r>
              <a:rPr lang="en-US" altLang="en-US" sz="3800" i="1"/>
              <a:t>domain </a:t>
            </a:r>
            <a:r>
              <a:rPr lang="en-US" altLang="en-US" sz="3800"/>
              <a:t>situation</a:t>
            </a:r>
            <a:endParaRPr lang="en-US" altLang="en-US" sz="3800" i="1"/>
          </a:p>
          <a:p>
            <a:pPr marL="742950" lvl="1" eaLnBrk="1" hangingPunct="1"/>
            <a:r>
              <a:rPr lang="en-US" altLang="en-US" sz="3200"/>
              <a:t>who are the target users?</a:t>
            </a:r>
          </a:p>
          <a:p>
            <a:pPr eaLnBrk="1" hangingPunct="1"/>
            <a:r>
              <a:rPr lang="en-US" altLang="en-US" sz="3800" i="1"/>
              <a:t>abstraction</a:t>
            </a:r>
          </a:p>
          <a:p>
            <a:pPr marL="742950" lvl="1" eaLnBrk="1" hangingPunct="1"/>
            <a:r>
              <a:rPr lang="en-US" altLang="en-US" sz="3200"/>
              <a:t>translate from specifics of domain to vocabulary of vis</a:t>
            </a:r>
          </a:p>
          <a:p>
            <a:pPr marL="742950" lvl="1" eaLnBrk="1" hangingPunct="1"/>
            <a:r>
              <a:rPr lang="en-US" altLang="en-US" sz="3200" b="1">
                <a:solidFill>
                  <a:srgbClr val="994204"/>
                </a:solidFill>
              </a:rPr>
              <a:t>what</a:t>
            </a:r>
            <a:r>
              <a:rPr lang="en-US" altLang="en-US" sz="3200"/>
              <a:t> is shown? </a:t>
            </a:r>
            <a:r>
              <a:rPr lang="en-US" altLang="en-US" sz="3200" b="1"/>
              <a:t>data abstraction</a:t>
            </a:r>
            <a:endParaRPr lang="en-US" altLang="en-US" sz="3200" b="1">
              <a:cs typeface="ヒラギノ角ゴ ProN W6" charset="0"/>
            </a:endParaRPr>
          </a:p>
          <a:p>
            <a:pPr marL="1143000" lvl="2" eaLnBrk="1" hangingPunct="1"/>
            <a:r>
              <a:rPr lang="en-US" altLang="en-US" sz="3200"/>
              <a:t>often don’t just draw what you’re given: transform to new form</a:t>
            </a:r>
            <a:endParaRPr lang="en-US" altLang="en-US" sz="3200" b="1">
              <a:cs typeface="ヒラギノ角ゴ ProN W6" charset="0"/>
            </a:endParaRPr>
          </a:p>
          <a:p>
            <a:pPr marL="742950" lvl="1" eaLnBrk="1" hangingPunct="1"/>
            <a:r>
              <a:rPr lang="en-US" altLang="en-US" sz="3200" b="1">
                <a:solidFill>
                  <a:srgbClr val="8A7505"/>
                </a:solidFill>
              </a:rPr>
              <a:t>why</a:t>
            </a:r>
            <a:r>
              <a:rPr lang="en-US" altLang="en-US" sz="3200"/>
              <a:t> is the user looking at it? </a:t>
            </a:r>
            <a:r>
              <a:rPr lang="en-US" altLang="en-US" sz="3200" b="1"/>
              <a:t>task abstraction</a:t>
            </a:r>
            <a:endParaRPr lang="en-US" altLang="en-US" sz="3200"/>
          </a:p>
          <a:p>
            <a:pPr eaLnBrk="1" hangingPunct="1"/>
            <a:r>
              <a:rPr lang="en-US" altLang="en-US" sz="3800" i="1"/>
              <a:t>idiom</a:t>
            </a:r>
          </a:p>
          <a:p>
            <a:pPr marL="742950" lvl="1" eaLnBrk="1" hangingPunct="1"/>
            <a:r>
              <a:rPr lang="en-US" altLang="en-US" sz="3200" b="1">
                <a:solidFill>
                  <a:srgbClr val="107F40"/>
                </a:solidFill>
              </a:rPr>
              <a:t>how</a:t>
            </a:r>
            <a:r>
              <a:rPr lang="en-US" altLang="en-US" sz="3200"/>
              <a:t> is it shown?</a:t>
            </a:r>
          </a:p>
          <a:p>
            <a:pPr marL="1143000" lvl="2" eaLnBrk="1" hangingPunct="1"/>
            <a:r>
              <a:rPr lang="en-US" altLang="en-US" sz="2800" b="1"/>
              <a:t>visual encoding idiom</a:t>
            </a:r>
            <a:r>
              <a:rPr lang="en-US" altLang="en-US" sz="2800"/>
              <a:t>: how to draw</a:t>
            </a:r>
          </a:p>
          <a:p>
            <a:pPr marL="1143000" lvl="2" eaLnBrk="1" hangingPunct="1"/>
            <a:r>
              <a:rPr lang="en-US" altLang="en-US" sz="2800" b="1"/>
              <a:t>interaction idiom</a:t>
            </a:r>
            <a:r>
              <a:rPr lang="en-US" altLang="en-US" sz="2800"/>
              <a:t>: how to manipulate</a:t>
            </a:r>
          </a:p>
          <a:p>
            <a:pPr eaLnBrk="1" hangingPunct="1"/>
            <a:r>
              <a:rPr lang="en-US" altLang="en-US" sz="3800" i="1"/>
              <a:t>algorithm</a:t>
            </a:r>
          </a:p>
          <a:p>
            <a:pPr marL="742950" lvl="1" eaLnBrk="1" hangingPunct="1"/>
            <a:r>
              <a:rPr lang="en-US" altLang="en-US" sz="3200"/>
              <a:t>efficient computation</a:t>
            </a:r>
          </a:p>
        </p:txBody>
      </p:sp>
      <p:grpSp>
        <p:nvGrpSpPr>
          <p:cNvPr id="22533" name="Group 11">
            <a:extLst>
              <a:ext uri="{FF2B5EF4-FFF2-40B4-BE49-F238E27FC236}">
                <a16:creationId xmlns:a16="http://schemas.microsoft.com/office/drawing/2014/main" id="{4A8701EA-228E-4399-B932-47A55DF9A3B8}"/>
              </a:ext>
            </a:extLst>
          </p:cNvPr>
          <p:cNvGrpSpPr>
            <a:grpSpLocks/>
          </p:cNvGrpSpPr>
          <p:nvPr/>
        </p:nvGrpSpPr>
        <p:grpSpPr bwMode="auto">
          <a:xfrm>
            <a:off x="13716000" y="825500"/>
            <a:ext cx="1917700" cy="2171700"/>
            <a:chOff x="0" y="0"/>
            <a:chExt cx="1208" cy="1368"/>
          </a:xfrm>
        </p:grpSpPr>
        <p:sp>
          <p:nvSpPr>
            <p:cNvPr id="22546" name="Rectangle 3">
              <a:extLst>
                <a:ext uri="{FF2B5EF4-FFF2-40B4-BE49-F238E27FC236}">
                  <a16:creationId xmlns:a16="http://schemas.microsoft.com/office/drawing/2014/main" id="{CCD5E1A6-E73A-4F1F-95B6-B9B694949FFE}"/>
                </a:ext>
              </a:extLst>
            </p:cNvPr>
            <p:cNvSpPr>
              <a:spLocks/>
            </p:cNvSpPr>
            <p:nvPr/>
          </p:nvSpPr>
          <p:spPr bwMode="auto">
            <a:xfrm>
              <a:off x="0" y="0"/>
              <a:ext cx="1208" cy="1368"/>
            </a:xfrm>
            <a:prstGeom prst="rect">
              <a:avLst/>
            </a:prstGeom>
            <a:solidFill>
              <a:schemeClr val="accent1"/>
            </a:solidFill>
            <a:ln w="25400">
              <a:solidFill>
                <a:schemeClr val="tx1"/>
              </a:solidFill>
              <a:miter lim="800000"/>
              <a:headEnd/>
              <a:tailEnd/>
            </a:ln>
          </p:spPr>
          <p:txBody>
            <a:bodyPr lIns="0" tIns="0" rIns="0" bIns="0"/>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eaLnBrk="1" hangingPunct="1"/>
              <a:endParaRPr lang="ko-KR" altLang="ko-KR"/>
            </a:p>
          </p:txBody>
        </p:sp>
        <p:sp>
          <p:nvSpPr>
            <p:cNvPr id="22547" name="Rectangle 4">
              <a:extLst>
                <a:ext uri="{FF2B5EF4-FFF2-40B4-BE49-F238E27FC236}">
                  <a16:creationId xmlns:a16="http://schemas.microsoft.com/office/drawing/2014/main" id="{B7C76A41-76E5-4413-871B-34803D81F05D}"/>
                </a:ext>
              </a:extLst>
            </p:cNvPr>
            <p:cNvSpPr>
              <a:spLocks/>
            </p:cNvSpPr>
            <p:nvPr/>
          </p:nvSpPr>
          <p:spPr bwMode="auto">
            <a:xfrm>
              <a:off x="64" y="304"/>
              <a:ext cx="1064" cy="1024"/>
            </a:xfrm>
            <a:prstGeom prst="rect">
              <a:avLst/>
            </a:prstGeom>
            <a:solidFill>
              <a:srgbClr val="EAE0A1"/>
            </a:solidFill>
            <a:ln w="25400">
              <a:solidFill>
                <a:schemeClr val="tx1"/>
              </a:solidFill>
              <a:miter lim="800000"/>
              <a:headEnd/>
              <a:tailEnd/>
            </a:ln>
          </p:spPr>
          <p:txBody>
            <a:bodyPr lIns="0" tIns="0" rIns="0" bIns="0"/>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eaLnBrk="1" hangingPunct="1"/>
              <a:endParaRPr lang="ko-KR" altLang="ko-KR"/>
            </a:p>
          </p:txBody>
        </p:sp>
        <p:sp>
          <p:nvSpPr>
            <p:cNvPr id="22548" name="Rectangle 5">
              <a:extLst>
                <a:ext uri="{FF2B5EF4-FFF2-40B4-BE49-F238E27FC236}">
                  <a16:creationId xmlns:a16="http://schemas.microsoft.com/office/drawing/2014/main" id="{EFF6C9A7-4166-468C-B7DD-718BD6DE1E9C}"/>
                </a:ext>
              </a:extLst>
            </p:cNvPr>
            <p:cNvSpPr>
              <a:spLocks/>
            </p:cNvSpPr>
            <p:nvPr/>
          </p:nvSpPr>
          <p:spPr bwMode="auto">
            <a:xfrm>
              <a:off x="128" y="640"/>
              <a:ext cx="928" cy="648"/>
            </a:xfrm>
            <a:prstGeom prst="rect">
              <a:avLst/>
            </a:prstGeom>
            <a:solidFill>
              <a:srgbClr val="A8DAB8"/>
            </a:solidFill>
            <a:ln w="25400">
              <a:solidFill>
                <a:schemeClr val="tx1"/>
              </a:solidFill>
              <a:miter lim="800000"/>
              <a:headEnd/>
              <a:tailEnd/>
            </a:ln>
          </p:spPr>
          <p:txBody>
            <a:bodyPr lIns="0" tIns="0" rIns="0" bIns="0"/>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eaLnBrk="1" hangingPunct="1"/>
              <a:endParaRPr lang="ko-KR" altLang="ko-KR"/>
            </a:p>
          </p:txBody>
        </p:sp>
        <p:sp>
          <p:nvSpPr>
            <p:cNvPr id="22549" name="Rectangle 6">
              <a:extLst>
                <a:ext uri="{FF2B5EF4-FFF2-40B4-BE49-F238E27FC236}">
                  <a16:creationId xmlns:a16="http://schemas.microsoft.com/office/drawing/2014/main" id="{24A781DC-DF7D-4E38-9ADF-5CEEB58211D4}"/>
                </a:ext>
              </a:extLst>
            </p:cNvPr>
            <p:cNvSpPr>
              <a:spLocks/>
            </p:cNvSpPr>
            <p:nvPr/>
          </p:nvSpPr>
          <p:spPr bwMode="auto">
            <a:xfrm>
              <a:off x="176" y="928"/>
              <a:ext cx="808" cy="312"/>
            </a:xfrm>
            <a:prstGeom prst="rect">
              <a:avLst/>
            </a:prstGeom>
            <a:solidFill>
              <a:srgbClr val="D19EBF"/>
            </a:solidFill>
            <a:ln w="25400">
              <a:solidFill>
                <a:schemeClr val="tx1"/>
              </a:solidFill>
              <a:miter lim="800000"/>
              <a:headEnd/>
              <a:tailEnd/>
            </a:ln>
          </p:spPr>
          <p:txBody>
            <a:bodyPr lIns="0" tIns="0" rIns="0" bIns="0"/>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eaLnBrk="1" hangingPunct="1"/>
              <a:endParaRPr lang="ko-KR" altLang="ko-KR"/>
            </a:p>
          </p:txBody>
        </p:sp>
        <p:sp>
          <p:nvSpPr>
            <p:cNvPr id="22550" name="Rectangle 7">
              <a:extLst>
                <a:ext uri="{FF2B5EF4-FFF2-40B4-BE49-F238E27FC236}">
                  <a16:creationId xmlns:a16="http://schemas.microsoft.com/office/drawing/2014/main" id="{9D3C5563-6F9B-484E-935B-36CBC0EF67C5}"/>
                </a:ext>
              </a:extLst>
            </p:cNvPr>
            <p:cNvSpPr>
              <a:spLocks/>
            </p:cNvSpPr>
            <p:nvPr/>
          </p:nvSpPr>
          <p:spPr bwMode="auto">
            <a:xfrm>
              <a:off x="184" y="952"/>
              <a:ext cx="824"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676767"/>
                  </a:solidFill>
                  <a:miter lim="800000"/>
                  <a:headEnd/>
                  <a:tailEnd/>
                </a14:hiddenLine>
              </a:ext>
            </a:extLst>
          </p:spPr>
          <p:txBody>
            <a:bodyPr lIns="0" tIns="0" rIns="0" bIns="0"/>
            <a:lstStyle>
              <a:lvl1pPr>
                <a:spcBef>
                  <a:spcPts val="1000"/>
                </a:spcBef>
                <a:buClr>
                  <a:srgbClr val="000000"/>
                </a:buClr>
                <a:buSzPct val="100000"/>
                <a:buFont typeface="Gill Sans" charset="0"/>
                <a:buChar char="•"/>
                <a:defRPr sz="4000">
                  <a:solidFill>
                    <a:schemeClr val="tx1"/>
                  </a:solidFill>
                  <a:latin typeface="Gill Sans" charset="0"/>
                  <a:cs typeface="ヒラギノ角ゴ ProN W3" charset="0"/>
                  <a:sym typeface="Gill Sans" charset="0"/>
                </a:defRPr>
              </a:lvl1pPr>
              <a:lvl2pPr marL="704850" indent="-285750">
                <a:spcBef>
                  <a:spcPts val="900"/>
                </a:spcBef>
                <a:buClr>
                  <a:srgbClr val="000000"/>
                </a:buClr>
                <a:buSzPct val="100000"/>
                <a:buFont typeface="Gill Sans" charset="0"/>
                <a:buChar char="–"/>
                <a:defRPr sz="3400">
                  <a:solidFill>
                    <a:schemeClr val="tx1"/>
                  </a:solidFill>
                  <a:latin typeface="Gill Sans" charset="0"/>
                  <a:cs typeface="ヒラギノ角ゴ ProN W3" charset="0"/>
                  <a:sym typeface="Gill Sans" charset="0"/>
                </a:defRPr>
              </a:lvl2pPr>
              <a:lvl3pPr marL="1104900" indent="-228600">
                <a:spcBef>
                  <a:spcPts val="8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3pPr>
              <a:lvl4pPr marL="15621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4pPr>
              <a:lvl5pPr marL="20193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4765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29337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3909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38481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eaLnBrk="1" hangingPunct="1">
                <a:spcBef>
                  <a:spcPct val="0"/>
                </a:spcBef>
                <a:buClrTx/>
                <a:buSzTx/>
                <a:buFontTx/>
                <a:buNone/>
              </a:pPr>
              <a:r>
                <a:rPr lang="en-US" altLang="en-US" sz="2200">
                  <a:latin typeface="Arial" panose="020B0604020202020204" pitchFamily="34" charset="0"/>
                  <a:cs typeface="Arial" panose="020B0604020202020204" pitchFamily="34" charset="0"/>
                  <a:sym typeface="Arial" panose="020B0604020202020204" pitchFamily="34" charset="0"/>
                </a:rPr>
                <a:t>algorithm</a:t>
              </a:r>
            </a:p>
          </p:txBody>
        </p:sp>
        <p:sp>
          <p:nvSpPr>
            <p:cNvPr id="22551" name="Rectangle 8">
              <a:extLst>
                <a:ext uri="{FF2B5EF4-FFF2-40B4-BE49-F238E27FC236}">
                  <a16:creationId xmlns:a16="http://schemas.microsoft.com/office/drawing/2014/main" id="{ACC43601-8FAA-4B27-A8E0-076B896F096F}"/>
                </a:ext>
              </a:extLst>
            </p:cNvPr>
            <p:cNvSpPr>
              <a:spLocks/>
            </p:cNvSpPr>
            <p:nvPr/>
          </p:nvSpPr>
          <p:spPr bwMode="auto">
            <a:xfrm>
              <a:off x="168" y="664"/>
              <a:ext cx="824"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676767"/>
                  </a:solidFill>
                  <a:miter lim="800000"/>
                  <a:headEnd/>
                  <a:tailEnd/>
                </a14:hiddenLine>
              </a:ext>
            </a:extLst>
          </p:spPr>
          <p:txBody>
            <a:bodyPr lIns="0" tIns="0" rIns="0" bIns="0"/>
            <a:lstStyle>
              <a:lvl1pPr>
                <a:spcBef>
                  <a:spcPts val="1000"/>
                </a:spcBef>
                <a:buClr>
                  <a:srgbClr val="000000"/>
                </a:buClr>
                <a:buSzPct val="100000"/>
                <a:buFont typeface="Gill Sans" charset="0"/>
                <a:buChar char="•"/>
                <a:defRPr sz="4000">
                  <a:solidFill>
                    <a:schemeClr val="tx1"/>
                  </a:solidFill>
                  <a:latin typeface="Gill Sans" charset="0"/>
                  <a:cs typeface="ヒラギノ角ゴ ProN W3" charset="0"/>
                  <a:sym typeface="Gill Sans" charset="0"/>
                </a:defRPr>
              </a:lvl1pPr>
              <a:lvl2pPr marL="704850" indent="-285750">
                <a:spcBef>
                  <a:spcPts val="900"/>
                </a:spcBef>
                <a:buClr>
                  <a:srgbClr val="000000"/>
                </a:buClr>
                <a:buSzPct val="100000"/>
                <a:buFont typeface="Gill Sans" charset="0"/>
                <a:buChar char="–"/>
                <a:defRPr sz="3400">
                  <a:solidFill>
                    <a:schemeClr val="tx1"/>
                  </a:solidFill>
                  <a:latin typeface="Gill Sans" charset="0"/>
                  <a:cs typeface="ヒラギノ角ゴ ProN W3" charset="0"/>
                  <a:sym typeface="Gill Sans" charset="0"/>
                </a:defRPr>
              </a:lvl2pPr>
              <a:lvl3pPr marL="1104900" indent="-228600">
                <a:spcBef>
                  <a:spcPts val="8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3pPr>
              <a:lvl4pPr marL="15621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4pPr>
              <a:lvl5pPr marL="20193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4765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29337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3909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38481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eaLnBrk="1" hangingPunct="1">
                <a:spcBef>
                  <a:spcPct val="0"/>
                </a:spcBef>
                <a:buClrTx/>
                <a:buSzTx/>
                <a:buFontTx/>
                <a:buNone/>
              </a:pPr>
              <a:r>
                <a:rPr lang="en-US" altLang="en-US" sz="2200">
                  <a:latin typeface="Arial" panose="020B0604020202020204" pitchFamily="34" charset="0"/>
                  <a:cs typeface="Arial" panose="020B0604020202020204" pitchFamily="34" charset="0"/>
                  <a:sym typeface="Arial" panose="020B0604020202020204" pitchFamily="34" charset="0"/>
                </a:rPr>
                <a:t>idiom</a:t>
              </a:r>
            </a:p>
          </p:txBody>
        </p:sp>
        <p:sp>
          <p:nvSpPr>
            <p:cNvPr id="22552" name="Rectangle 9">
              <a:extLst>
                <a:ext uri="{FF2B5EF4-FFF2-40B4-BE49-F238E27FC236}">
                  <a16:creationId xmlns:a16="http://schemas.microsoft.com/office/drawing/2014/main" id="{9F3B6F0A-4CEC-46DE-BA22-0100398FCBF5}"/>
                </a:ext>
              </a:extLst>
            </p:cNvPr>
            <p:cNvSpPr>
              <a:spLocks/>
            </p:cNvSpPr>
            <p:nvPr/>
          </p:nvSpPr>
          <p:spPr bwMode="auto">
            <a:xfrm>
              <a:off x="72" y="352"/>
              <a:ext cx="1008"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676767"/>
                  </a:solidFill>
                  <a:miter lim="800000"/>
                  <a:headEnd/>
                  <a:tailEnd/>
                </a14:hiddenLine>
              </a:ext>
            </a:extLst>
          </p:spPr>
          <p:txBody>
            <a:bodyPr lIns="0" tIns="0" rIns="0" bIns="0"/>
            <a:lstStyle>
              <a:lvl1pPr>
                <a:spcBef>
                  <a:spcPts val="1000"/>
                </a:spcBef>
                <a:buClr>
                  <a:srgbClr val="000000"/>
                </a:buClr>
                <a:buSzPct val="100000"/>
                <a:buFont typeface="Gill Sans" charset="0"/>
                <a:buChar char="•"/>
                <a:defRPr sz="4000">
                  <a:solidFill>
                    <a:schemeClr val="tx1"/>
                  </a:solidFill>
                  <a:latin typeface="Gill Sans" charset="0"/>
                  <a:cs typeface="ヒラギノ角ゴ ProN W3" charset="0"/>
                  <a:sym typeface="Gill Sans" charset="0"/>
                </a:defRPr>
              </a:lvl1pPr>
              <a:lvl2pPr marL="704850" indent="-285750">
                <a:spcBef>
                  <a:spcPts val="900"/>
                </a:spcBef>
                <a:buClr>
                  <a:srgbClr val="000000"/>
                </a:buClr>
                <a:buSzPct val="100000"/>
                <a:buFont typeface="Gill Sans" charset="0"/>
                <a:buChar char="–"/>
                <a:defRPr sz="3400">
                  <a:solidFill>
                    <a:schemeClr val="tx1"/>
                  </a:solidFill>
                  <a:latin typeface="Gill Sans" charset="0"/>
                  <a:cs typeface="ヒラギノ角ゴ ProN W3" charset="0"/>
                  <a:sym typeface="Gill Sans" charset="0"/>
                </a:defRPr>
              </a:lvl2pPr>
              <a:lvl3pPr marL="1104900" indent="-228600">
                <a:spcBef>
                  <a:spcPts val="8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3pPr>
              <a:lvl4pPr marL="15621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4pPr>
              <a:lvl5pPr marL="20193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4765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29337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3909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38481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eaLnBrk="1" hangingPunct="1">
                <a:spcBef>
                  <a:spcPct val="0"/>
                </a:spcBef>
                <a:buClrTx/>
                <a:buSzTx/>
                <a:buFontTx/>
                <a:buNone/>
              </a:pPr>
              <a:r>
                <a:rPr lang="en-US" altLang="en-US" sz="2200">
                  <a:latin typeface="Arial" panose="020B0604020202020204" pitchFamily="34" charset="0"/>
                  <a:cs typeface="Arial" panose="020B0604020202020204" pitchFamily="34" charset="0"/>
                  <a:sym typeface="Arial" panose="020B0604020202020204" pitchFamily="34" charset="0"/>
                </a:rPr>
                <a:t>abstraction</a:t>
              </a:r>
            </a:p>
          </p:txBody>
        </p:sp>
        <p:sp>
          <p:nvSpPr>
            <p:cNvPr id="22553" name="Rectangle 10">
              <a:extLst>
                <a:ext uri="{FF2B5EF4-FFF2-40B4-BE49-F238E27FC236}">
                  <a16:creationId xmlns:a16="http://schemas.microsoft.com/office/drawing/2014/main" id="{36961E5C-EB00-45FD-8E42-846F52CDCD6C}"/>
                </a:ext>
              </a:extLst>
            </p:cNvPr>
            <p:cNvSpPr>
              <a:spLocks/>
            </p:cNvSpPr>
            <p:nvPr/>
          </p:nvSpPr>
          <p:spPr bwMode="auto">
            <a:xfrm>
              <a:off x="24" y="32"/>
              <a:ext cx="113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676767"/>
                  </a:solidFill>
                  <a:miter lim="800000"/>
                  <a:headEnd/>
                  <a:tailEnd/>
                </a14:hiddenLine>
              </a:ext>
            </a:extLst>
          </p:spPr>
          <p:txBody>
            <a:bodyPr lIns="0" tIns="0" rIns="0" bIns="0"/>
            <a:lstStyle>
              <a:lvl1pPr>
                <a:spcBef>
                  <a:spcPts val="1000"/>
                </a:spcBef>
                <a:buClr>
                  <a:srgbClr val="000000"/>
                </a:buClr>
                <a:buSzPct val="100000"/>
                <a:buFont typeface="Gill Sans" charset="0"/>
                <a:buChar char="•"/>
                <a:defRPr sz="4000">
                  <a:solidFill>
                    <a:schemeClr val="tx1"/>
                  </a:solidFill>
                  <a:latin typeface="Gill Sans" charset="0"/>
                  <a:cs typeface="ヒラギノ角ゴ ProN W3" charset="0"/>
                  <a:sym typeface="Gill Sans" charset="0"/>
                </a:defRPr>
              </a:lvl1pPr>
              <a:lvl2pPr marL="704850" indent="-285750">
                <a:spcBef>
                  <a:spcPts val="900"/>
                </a:spcBef>
                <a:buClr>
                  <a:srgbClr val="000000"/>
                </a:buClr>
                <a:buSzPct val="100000"/>
                <a:buFont typeface="Gill Sans" charset="0"/>
                <a:buChar char="–"/>
                <a:defRPr sz="3400">
                  <a:solidFill>
                    <a:schemeClr val="tx1"/>
                  </a:solidFill>
                  <a:latin typeface="Gill Sans" charset="0"/>
                  <a:cs typeface="ヒラギノ角ゴ ProN W3" charset="0"/>
                  <a:sym typeface="Gill Sans" charset="0"/>
                </a:defRPr>
              </a:lvl2pPr>
              <a:lvl3pPr marL="1104900" indent="-228600">
                <a:spcBef>
                  <a:spcPts val="8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3pPr>
              <a:lvl4pPr marL="15621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4pPr>
              <a:lvl5pPr marL="20193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4765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29337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3909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38481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eaLnBrk="1" hangingPunct="1">
                <a:spcBef>
                  <a:spcPct val="0"/>
                </a:spcBef>
                <a:buClrTx/>
                <a:buSzTx/>
                <a:buFontTx/>
                <a:buNone/>
              </a:pPr>
              <a:r>
                <a:rPr lang="en-US" altLang="en-US" sz="2200">
                  <a:latin typeface="Arial" panose="020B0604020202020204" pitchFamily="34" charset="0"/>
                  <a:cs typeface="Arial" panose="020B0604020202020204" pitchFamily="34" charset="0"/>
                  <a:sym typeface="Arial" panose="020B0604020202020204" pitchFamily="34" charset="0"/>
                </a:rPr>
                <a:t>domain</a:t>
              </a:r>
            </a:p>
          </p:txBody>
        </p:sp>
      </p:grpSp>
      <p:sp>
        <p:nvSpPr>
          <p:cNvPr id="22534" name="Rectangle 12">
            <a:extLst>
              <a:ext uri="{FF2B5EF4-FFF2-40B4-BE49-F238E27FC236}">
                <a16:creationId xmlns:a16="http://schemas.microsoft.com/office/drawing/2014/main" id="{AB41EBEB-56C3-41DC-B908-CEFACE7D1417}"/>
              </a:ext>
            </a:extLst>
          </p:cNvPr>
          <p:cNvSpPr>
            <a:spLocks/>
          </p:cNvSpPr>
          <p:nvPr/>
        </p:nvSpPr>
        <p:spPr bwMode="auto">
          <a:xfrm>
            <a:off x="8318500" y="3062288"/>
            <a:ext cx="822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419100" bIns="0" anchor="ctr"/>
          <a:lstStyle>
            <a:lvl1pPr>
              <a:spcBef>
                <a:spcPts val="1000"/>
              </a:spcBef>
              <a:buClr>
                <a:srgbClr val="000000"/>
              </a:buClr>
              <a:buSzPct val="100000"/>
              <a:buFont typeface="Gill Sans" charset="0"/>
              <a:buChar char="•"/>
              <a:defRPr sz="4000">
                <a:solidFill>
                  <a:schemeClr val="tx1"/>
                </a:solidFill>
                <a:latin typeface="Gill Sans" charset="0"/>
                <a:cs typeface="ヒラギノ角ゴ ProN W3" charset="0"/>
                <a:sym typeface="Gill Sans" charset="0"/>
              </a:defRPr>
            </a:lvl1pPr>
            <a:lvl2pPr marL="704850" indent="-285750">
              <a:spcBef>
                <a:spcPts val="900"/>
              </a:spcBef>
              <a:buClr>
                <a:srgbClr val="000000"/>
              </a:buClr>
              <a:buSzPct val="100000"/>
              <a:buFont typeface="Gill Sans" charset="0"/>
              <a:buChar char="–"/>
              <a:defRPr sz="3400">
                <a:solidFill>
                  <a:schemeClr val="tx1"/>
                </a:solidFill>
                <a:latin typeface="Gill Sans" charset="0"/>
                <a:cs typeface="ヒラギノ角ゴ ProN W3" charset="0"/>
                <a:sym typeface="Gill Sans" charset="0"/>
              </a:defRPr>
            </a:lvl2pPr>
            <a:lvl3pPr marL="1104900" indent="-228600">
              <a:spcBef>
                <a:spcPts val="8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3pPr>
            <a:lvl4pPr marL="15621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4pPr>
            <a:lvl5pPr marL="20193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4765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29337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3909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38481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algn="r" eaLnBrk="1" hangingPunct="1">
              <a:lnSpc>
                <a:spcPts val="2100"/>
              </a:lnSpc>
              <a:spcBef>
                <a:spcPts val="600"/>
              </a:spcBef>
              <a:buClrTx/>
              <a:buSzTx/>
              <a:buFontTx/>
              <a:buNone/>
            </a:pPr>
            <a:r>
              <a:rPr lang="en-US" altLang="en-US" sz="1700">
                <a:cs typeface="Gill Sans" charset="0"/>
              </a:rPr>
              <a:t>[A Nested Model of Visualization Design and Validation.</a:t>
            </a:r>
          </a:p>
          <a:p>
            <a:pPr algn="r" eaLnBrk="1" hangingPunct="1">
              <a:lnSpc>
                <a:spcPts val="2100"/>
              </a:lnSpc>
              <a:spcBef>
                <a:spcPts val="600"/>
              </a:spcBef>
              <a:buClrTx/>
              <a:buSzTx/>
              <a:buFontTx/>
              <a:buNone/>
            </a:pPr>
            <a:r>
              <a:rPr lang="en-US" altLang="en-US" sz="1700" i="1">
                <a:cs typeface="Gill Sans" charset="0"/>
              </a:rPr>
              <a:t>Munzner.  IEEE TVCG 15(6):921-928, 2009 (Proc. InfoVis 2009). ]</a:t>
            </a:r>
          </a:p>
        </p:txBody>
      </p:sp>
      <p:grpSp>
        <p:nvGrpSpPr>
          <p:cNvPr id="21526" name="Group 22">
            <a:extLst>
              <a:ext uri="{FF2B5EF4-FFF2-40B4-BE49-F238E27FC236}">
                <a16:creationId xmlns:a16="http://schemas.microsoft.com/office/drawing/2014/main" id="{00182A4A-FA27-4305-8C85-49E9A008E92C}"/>
              </a:ext>
            </a:extLst>
          </p:cNvPr>
          <p:cNvGrpSpPr>
            <a:grpSpLocks/>
          </p:cNvGrpSpPr>
          <p:nvPr/>
        </p:nvGrpSpPr>
        <p:grpSpPr bwMode="auto">
          <a:xfrm>
            <a:off x="12700000" y="4013200"/>
            <a:ext cx="3390900" cy="3378200"/>
            <a:chOff x="0" y="0"/>
            <a:chExt cx="2136" cy="2128"/>
          </a:xfrm>
        </p:grpSpPr>
        <p:sp>
          <p:nvSpPr>
            <p:cNvPr id="22537" name="Rectangle 13">
              <a:extLst>
                <a:ext uri="{FF2B5EF4-FFF2-40B4-BE49-F238E27FC236}">
                  <a16:creationId xmlns:a16="http://schemas.microsoft.com/office/drawing/2014/main" id="{C826903A-1032-4327-9E3B-399D8B0A6B07}"/>
                </a:ext>
              </a:extLst>
            </p:cNvPr>
            <p:cNvSpPr>
              <a:spLocks/>
            </p:cNvSpPr>
            <p:nvPr/>
          </p:nvSpPr>
          <p:spPr bwMode="auto">
            <a:xfrm>
              <a:off x="0" y="0"/>
              <a:ext cx="2136" cy="2128"/>
            </a:xfrm>
            <a:prstGeom prst="rect">
              <a:avLst/>
            </a:prstGeom>
            <a:solidFill>
              <a:schemeClr val="accent1"/>
            </a:solidFill>
            <a:ln w="25400">
              <a:solidFill>
                <a:schemeClr val="tx1"/>
              </a:solidFill>
              <a:miter lim="800000"/>
              <a:headEnd/>
              <a:tailEnd/>
            </a:ln>
          </p:spPr>
          <p:txBody>
            <a:bodyPr lIns="0" tIns="0" rIns="0" bIns="0"/>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eaLnBrk="1" hangingPunct="1"/>
              <a:endParaRPr lang="ko-KR" altLang="ko-KR"/>
            </a:p>
          </p:txBody>
        </p:sp>
        <p:sp>
          <p:nvSpPr>
            <p:cNvPr id="22538" name="Rectangle 14">
              <a:extLst>
                <a:ext uri="{FF2B5EF4-FFF2-40B4-BE49-F238E27FC236}">
                  <a16:creationId xmlns:a16="http://schemas.microsoft.com/office/drawing/2014/main" id="{B6599C2C-70A9-44FC-A4B0-AC2882D839E7}"/>
                </a:ext>
              </a:extLst>
            </p:cNvPr>
            <p:cNvSpPr>
              <a:spLocks/>
            </p:cNvSpPr>
            <p:nvPr/>
          </p:nvSpPr>
          <p:spPr bwMode="auto">
            <a:xfrm>
              <a:off x="89" y="304"/>
              <a:ext cx="1952" cy="1720"/>
            </a:xfrm>
            <a:prstGeom prst="rect">
              <a:avLst/>
            </a:prstGeom>
            <a:solidFill>
              <a:srgbClr val="EAE0A1"/>
            </a:solidFill>
            <a:ln w="25400">
              <a:solidFill>
                <a:schemeClr val="tx1"/>
              </a:solidFill>
              <a:miter lim="800000"/>
              <a:headEnd/>
              <a:tailEnd/>
            </a:ln>
          </p:spPr>
          <p:txBody>
            <a:bodyPr lIns="0" tIns="0" rIns="0" bIns="0"/>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eaLnBrk="1" hangingPunct="1"/>
              <a:endParaRPr lang="ko-KR" altLang="ko-KR"/>
            </a:p>
          </p:txBody>
        </p:sp>
        <p:sp>
          <p:nvSpPr>
            <p:cNvPr id="22539" name="Rectangle 15">
              <a:extLst>
                <a:ext uri="{FF2B5EF4-FFF2-40B4-BE49-F238E27FC236}">
                  <a16:creationId xmlns:a16="http://schemas.microsoft.com/office/drawing/2014/main" id="{4C8816AA-7AAD-4608-8EED-28DF6DA691DD}"/>
                </a:ext>
              </a:extLst>
            </p:cNvPr>
            <p:cNvSpPr>
              <a:spLocks/>
            </p:cNvSpPr>
            <p:nvPr/>
          </p:nvSpPr>
          <p:spPr bwMode="auto">
            <a:xfrm>
              <a:off x="186" y="1120"/>
              <a:ext cx="1704" cy="752"/>
            </a:xfrm>
            <a:prstGeom prst="rect">
              <a:avLst/>
            </a:prstGeom>
            <a:solidFill>
              <a:srgbClr val="A8DAB8"/>
            </a:solidFill>
            <a:ln w="25400">
              <a:solidFill>
                <a:schemeClr val="tx1"/>
              </a:solidFill>
              <a:miter lim="800000"/>
              <a:headEnd/>
              <a:tailEnd/>
            </a:ln>
          </p:spPr>
          <p:txBody>
            <a:bodyPr lIns="0" tIns="0" rIns="0" bIns="0"/>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eaLnBrk="1" hangingPunct="1"/>
              <a:endParaRPr lang="ko-KR" altLang="ko-KR"/>
            </a:p>
          </p:txBody>
        </p:sp>
        <p:sp>
          <p:nvSpPr>
            <p:cNvPr id="22540" name="Rectangle 16">
              <a:extLst>
                <a:ext uri="{FF2B5EF4-FFF2-40B4-BE49-F238E27FC236}">
                  <a16:creationId xmlns:a16="http://schemas.microsoft.com/office/drawing/2014/main" id="{BF83BC67-7CE3-4732-9A41-CD90DCBD479B}"/>
                </a:ext>
              </a:extLst>
            </p:cNvPr>
            <p:cNvSpPr>
              <a:spLocks/>
            </p:cNvSpPr>
            <p:nvPr/>
          </p:nvSpPr>
          <p:spPr bwMode="auto">
            <a:xfrm>
              <a:off x="269" y="1488"/>
              <a:ext cx="797" cy="312"/>
            </a:xfrm>
            <a:prstGeom prst="rect">
              <a:avLst/>
            </a:prstGeom>
            <a:solidFill>
              <a:srgbClr val="D19EBF"/>
            </a:solidFill>
            <a:ln w="25400">
              <a:solidFill>
                <a:schemeClr val="tx1"/>
              </a:solidFill>
              <a:miter lim="800000"/>
              <a:headEnd/>
              <a:tailEnd/>
            </a:ln>
          </p:spPr>
          <p:txBody>
            <a:bodyPr lIns="0" tIns="0" rIns="0" bIns="0"/>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eaLnBrk="1" hangingPunct="1"/>
              <a:endParaRPr lang="ko-KR" altLang="ko-KR"/>
            </a:p>
          </p:txBody>
        </p:sp>
        <p:sp>
          <p:nvSpPr>
            <p:cNvPr id="22541" name="Rectangle 17">
              <a:extLst>
                <a:ext uri="{FF2B5EF4-FFF2-40B4-BE49-F238E27FC236}">
                  <a16:creationId xmlns:a16="http://schemas.microsoft.com/office/drawing/2014/main" id="{2D8F2428-CA1D-4E4E-9C35-532B1BABFF64}"/>
                </a:ext>
              </a:extLst>
            </p:cNvPr>
            <p:cNvSpPr>
              <a:spLocks/>
            </p:cNvSpPr>
            <p:nvPr/>
          </p:nvSpPr>
          <p:spPr bwMode="auto">
            <a:xfrm>
              <a:off x="277" y="1512"/>
              <a:ext cx="813"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676767"/>
                  </a:solidFill>
                  <a:miter lim="800000"/>
                  <a:headEnd/>
                  <a:tailEnd/>
                </a14:hiddenLine>
              </a:ext>
            </a:extLst>
          </p:spPr>
          <p:txBody>
            <a:bodyPr lIns="0" tIns="0" rIns="0" bIns="0"/>
            <a:lstStyle>
              <a:lvl1pPr>
                <a:spcBef>
                  <a:spcPts val="1000"/>
                </a:spcBef>
                <a:buClr>
                  <a:srgbClr val="000000"/>
                </a:buClr>
                <a:buSzPct val="100000"/>
                <a:buFont typeface="Gill Sans" charset="0"/>
                <a:buChar char="•"/>
                <a:defRPr sz="4000">
                  <a:solidFill>
                    <a:schemeClr val="tx1"/>
                  </a:solidFill>
                  <a:latin typeface="Gill Sans" charset="0"/>
                  <a:cs typeface="ヒラギノ角ゴ ProN W3" charset="0"/>
                  <a:sym typeface="Gill Sans" charset="0"/>
                </a:defRPr>
              </a:lvl1pPr>
              <a:lvl2pPr marL="704850" indent="-285750">
                <a:spcBef>
                  <a:spcPts val="900"/>
                </a:spcBef>
                <a:buClr>
                  <a:srgbClr val="000000"/>
                </a:buClr>
                <a:buSzPct val="100000"/>
                <a:buFont typeface="Gill Sans" charset="0"/>
                <a:buChar char="–"/>
                <a:defRPr sz="3400">
                  <a:solidFill>
                    <a:schemeClr val="tx1"/>
                  </a:solidFill>
                  <a:latin typeface="Gill Sans" charset="0"/>
                  <a:cs typeface="ヒラギノ角ゴ ProN W3" charset="0"/>
                  <a:sym typeface="Gill Sans" charset="0"/>
                </a:defRPr>
              </a:lvl2pPr>
              <a:lvl3pPr marL="1104900" indent="-228600">
                <a:spcBef>
                  <a:spcPts val="8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3pPr>
              <a:lvl4pPr marL="15621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4pPr>
              <a:lvl5pPr marL="20193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4765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29337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3909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38481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eaLnBrk="1" hangingPunct="1">
                <a:spcBef>
                  <a:spcPct val="0"/>
                </a:spcBef>
                <a:buClrTx/>
                <a:buSzTx/>
                <a:buFontTx/>
                <a:buNone/>
              </a:pPr>
              <a:r>
                <a:rPr lang="en-US" altLang="en-US" sz="2200">
                  <a:latin typeface="Arial" panose="020B0604020202020204" pitchFamily="34" charset="0"/>
                  <a:cs typeface="Arial" panose="020B0604020202020204" pitchFamily="34" charset="0"/>
                  <a:sym typeface="Arial" panose="020B0604020202020204" pitchFamily="34" charset="0"/>
                </a:rPr>
                <a:t>algorithm</a:t>
              </a:r>
            </a:p>
          </p:txBody>
        </p:sp>
        <p:sp>
          <p:nvSpPr>
            <p:cNvPr id="22542" name="Rectangle 18">
              <a:extLst>
                <a:ext uri="{FF2B5EF4-FFF2-40B4-BE49-F238E27FC236}">
                  <a16:creationId xmlns:a16="http://schemas.microsoft.com/office/drawing/2014/main" id="{EBEFEE1B-E62B-4583-8890-69EA84254D5F}"/>
                </a:ext>
              </a:extLst>
            </p:cNvPr>
            <p:cNvSpPr>
              <a:spLocks/>
            </p:cNvSpPr>
            <p:nvPr/>
          </p:nvSpPr>
          <p:spPr bwMode="auto">
            <a:xfrm>
              <a:off x="229" y="1152"/>
              <a:ext cx="813"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676767"/>
                  </a:solidFill>
                  <a:miter lim="800000"/>
                  <a:headEnd/>
                  <a:tailEnd/>
                </a14:hiddenLine>
              </a:ext>
            </a:extLst>
          </p:spPr>
          <p:txBody>
            <a:bodyPr lIns="0" tIns="0" rIns="0" bIns="0"/>
            <a:lstStyle>
              <a:lvl1pPr>
                <a:spcBef>
                  <a:spcPts val="1000"/>
                </a:spcBef>
                <a:buClr>
                  <a:srgbClr val="000000"/>
                </a:buClr>
                <a:buSzPct val="100000"/>
                <a:buFont typeface="Gill Sans" charset="0"/>
                <a:buChar char="•"/>
                <a:defRPr sz="4000">
                  <a:solidFill>
                    <a:schemeClr val="tx1"/>
                  </a:solidFill>
                  <a:latin typeface="Gill Sans" charset="0"/>
                  <a:cs typeface="ヒラギノ角ゴ ProN W3" charset="0"/>
                  <a:sym typeface="Gill Sans" charset="0"/>
                </a:defRPr>
              </a:lvl1pPr>
              <a:lvl2pPr marL="704850" indent="-285750">
                <a:spcBef>
                  <a:spcPts val="900"/>
                </a:spcBef>
                <a:buClr>
                  <a:srgbClr val="000000"/>
                </a:buClr>
                <a:buSzPct val="100000"/>
                <a:buFont typeface="Gill Sans" charset="0"/>
                <a:buChar char="–"/>
                <a:defRPr sz="3400">
                  <a:solidFill>
                    <a:schemeClr val="tx1"/>
                  </a:solidFill>
                  <a:latin typeface="Gill Sans" charset="0"/>
                  <a:cs typeface="ヒラギノ角ゴ ProN W3" charset="0"/>
                  <a:sym typeface="Gill Sans" charset="0"/>
                </a:defRPr>
              </a:lvl2pPr>
              <a:lvl3pPr marL="1104900" indent="-228600">
                <a:spcBef>
                  <a:spcPts val="8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3pPr>
              <a:lvl4pPr marL="15621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4pPr>
              <a:lvl5pPr marL="20193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4765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29337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3909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38481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eaLnBrk="1" hangingPunct="1">
                <a:spcBef>
                  <a:spcPct val="0"/>
                </a:spcBef>
                <a:buClrTx/>
                <a:buSzTx/>
                <a:buFontTx/>
                <a:buNone/>
              </a:pPr>
              <a:r>
                <a:rPr lang="en-US" altLang="en-US" sz="2200">
                  <a:latin typeface="Arial" panose="020B0604020202020204" pitchFamily="34" charset="0"/>
                  <a:cs typeface="Arial" panose="020B0604020202020204" pitchFamily="34" charset="0"/>
                  <a:sym typeface="Arial" panose="020B0604020202020204" pitchFamily="34" charset="0"/>
                </a:rPr>
                <a:t>idiom</a:t>
              </a:r>
            </a:p>
          </p:txBody>
        </p:sp>
        <p:sp>
          <p:nvSpPr>
            <p:cNvPr id="22543" name="Rectangle 19">
              <a:extLst>
                <a:ext uri="{FF2B5EF4-FFF2-40B4-BE49-F238E27FC236}">
                  <a16:creationId xmlns:a16="http://schemas.microsoft.com/office/drawing/2014/main" id="{01402DBD-A762-4D7D-B282-E721EB3EFE34}"/>
                </a:ext>
              </a:extLst>
            </p:cNvPr>
            <p:cNvSpPr>
              <a:spLocks/>
            </p:cNvSpPr>
            <p:nvPr/>
          </p:nvSpPr>
          <p:spPr bwMode="auto">
            <a:xfrm>
              <a:off x="119" y="336"/>
              <a:ext cx="994"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676767"/>
                  </a:solidFill>
                  <a:miter lim="800000"/>
                  <a:headEnd/>
                  <a:tailEnd/>
                </a14:hiddenLine>
              </a:ext>
            </a:extLst>
          </p:spPr>
          <p:txBody>
            <a:bodyPr lIns="0" tIns="0" rIns="0" bIns="0"/>
            <a:lstStyle>
              <a:lvl1pPr>
                <a:spcBef>
                  <a:spcPts val="1000"/>
                </a:spcBef>
                <a:buClr>
                  <a:srgbClr val="000000"/>
                </a:buClr>
                <a:buSzPct val="100000"/>
                <a:buFont typeface="Gill Sans" charset="0"/>
                <a:buChar char="•"/>
                <a:defRPr sz="4000">
                  <a:solidFill>
                    <a:schemeClr val="tx1"/>
                  </a:solidFill>
                  <a:latin typeface="Gill Sans" charset="0"/>
                  <a:cs typeface="ヒラギノ角ゴ ProN W3" charset="0"/>
                  <a:sym typeface="Gill Sans" charset="0"/>
                </a:defRPr>
              </a:lvl1pPr>
              <a:lvl2pPr marL="704850" indent="-285750">
                <a:spcBef>
                  <a:spcPts val="900"/>
                </a:spcBef>
                <a:buClr>
                  <a:srgbClr val="000000"/>
                </a:buClr>
                <a:buSzPct val="100000"/>
                <a:buFont typeface="Gill Sans" charset="0"/>
                <a:buChar char="–"/>
                <a:defRPr sz="3400">
                  <a:solidFill>
                    <a:schemeClr val="tx1"/>
                  </a:solidFill>
                  <a:latin typeface="Gill Sans" charset="0"/>
                  <a:cs typeface="ヒラギノ角ゴ ProN W3" charset="0"/>
                  <a:sym typeface="Gill Sans" charset="0"/>
                </a:defRPr>
              </a:lvl2pPr>
              <a:lvl3pPr marL="1104900" indent="-228600">
                <a:spcBef>
                  <a:spcPts val="8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3pPr>
              <a:lvl4pPr marL="15621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4pPr>
              <a:lvl5pPr marL="20193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4765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29337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3909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38481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eaLnBrk="1" hangingPunct="1">
                <a:spcBef>
                  <a:spcPct val="0"/>
                </a:spcBef>
                <a:buClrTx/>
                <a:buSzTx/>
                <a:buFontTx/>
                <a:buNone/>
              </a:pPr>
              <a:r>
                <a:rPr lang="en-US" altLang="en-US" sz="2200">
                  <a:latin typeface="Arial" panose="020B0604020202020204" pitchFamily="34" charset="0"/>
                  <a:cs typeface="Arial" panose="020B0604020202020204" pitchFamily="34" charset="0"/>
                  <a:sym typeface="Arial" panose="020B0604020202020204" pitchFamily="34" charset="0"/>
                </a:rPr>
                <a:t>abstraction</a:t>
              </a:r>
            </a:p>
          </p:txBody>
        </p:sp>
        <p:sp>
          <p:nvSpPr>
            <p:cNvPr id="22544" name="Rectangle 20">
              <a:extLst>
                <a:ext uri="{FF2B5EF4-FFF2-40B4-BE49-F238E27FC236}">
                  <a16:creationId xmlns:a16="http://schemas.microsoft.com/office/drawing/2014/main" id="{109B4347-8F0E-4FB5-8D43-5B85AA103D58}"/>
                </a:ext>
              </a:extLst>
            </p:cNvPr>
            <p:cNvSpPr>
              <a:spLocks/>
            </p:cNvSpPr>
            <p:nvPr/>
          </p:nvSpPr>
          <p:spPr bwMode="auto">
            <a:xfrm>
              <a:off x="39" y="32"/>
              <a:ext cx="1121"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676767"/>
                  </a:solidFill>
                  <a:miter lim="800000"/>
                  <a:headEnd/>
                  <a:tailEnd/>
                </a14:hiddenLine>
              </a:ext>
            </a:extLst>
          </p:spPr>
          <p:txBody>
            <a:bodyPr lIns="0" tIns="0" rIns="0" bIns="0"/>
            <a:lstStyle>
              <a:lvl1pPr>
                <a:spcBef>
                  <a:spcPts val="1000"/>
                </a:spcBef>
                <a:buClr>
                  <a:srgbClr val="000000"/>
                </a:buClr>
                <a:buSzPct val="100000"/>
                <a:buFont typeface="Gill Sans" charset="0"/>
                <a:buChar char="•"/>
                <a:defRPr sz="4000">
                  <a:solidFill>
                    <a:schemeClr val="tx1"/>
                  </a:solidFill>
                  <a:latin typeface="Gill Sans" charset="0"/>
                  <a:cs typeface="ヒラギノ角ゴ ProN W3" charset="0"/>
                  <a:sym typeface="Gill Sans" charset="0"/>
                </a:defRPr>
              </a:lvl1pPr>
              <a:lvl2pPr marL="704850" indent="-285750">
                <a:spcBef>
                  <a:spcPts val="900"/>
                </a:spcBef>
                <a:buClr>
                  <a:srgbClr val="000000"/>
                </a:buClr>
                <a:buSzPct val="100000"/>
                <a:buFont typeface="Gill Sans" charset="0"/>
                <a:buChar char="–"/>
                <a:defRPr sz="3400">
                  <a:solidFill>
                    <a:schemeClr val="tx1"/>
                  </a:solidFill>
                  <a:latin typeface="Gill Sans" charset="0"/>
                  <a:cs typeface="ヒラギノ角ゴ ProN W3" charset="0"/>
                  <a:sym typeface="Gill Sans" charset="0"/>
                </a:defRPr>
              </a:lvl2pPr>
              <a:lvl3pPr marL="1104900" indent="-228600">
                <a:spcBef>
                  <a:spcPts val="8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3pPr>
              <a:lvl4pPr marL="15621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4pPr>
              <a:lvl5pPr marL="20193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4765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29337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3909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38481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eaLnBrk="1" hangingPunct="1">
                <a:spcBef>
                  <a:spcPct val="0"/>
                </a:spcBef>
                <a:buClrTx/>
                <a:buSzTx/>
                <a:buFontTx/>
                <a:buNone/>
              </a:pPr>
              <a:r>
                <a:rPr lang="en-US" altLang="en-US" sz="2200">
                  <a:latin typeface="Arial" panose="020B0604020202020204" pitchFamily="34" charset="0"/>
                  <a:cs typeface="Arial" panose="020B0604020202020204" pitchFamily="34" charset="0"/>
                  <a:sym typeface="Arial" panose="020B0604020202020204" pitchFamily="34" charset="0"/>
                </a:rPr>
                <a:t>domain</a:t>
              </a:r>
            </a:p>
          </p:txBody>
        </p:sp>
        <p:pic>
          <p:nvPicPr>
            <p:cNvPr id="22545" name="Picture 21">
              <a:extLst>
                <a:ext uri="{FF2B5EF4-FFF2-40B4-BE49-F238E27FC236}">
                  <a16:creationId xmlns:a16="http://schemas.microsoft.com/office/drawing/2014/main" id="{A4E9C6EF-0AEC-4CAD-B2CA-94EBD67E77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 y="418"/>
              <a:ext cx="1051" cy="1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
        <p:nvSpPr>
          <p:cNvPr id="21527" name="Rectangle 23">
            <a:extLst>
              <a:ext uri="{FF2B5EF4-FFF2-40B4-BE49-F238E27FC236}">
                <a16:creationId xmlns:a16="http://schemas.microsoft.com/office/drawing/2014/main" id="{3E784342-D808-4EC5-AE1F-E9868BFCA80E}"/>
              </a:ext>
            </a:extLst>
          </p:cNvPr>
          <p:cNvSpPr>
            <a:spLocks/>
          </p:cNvSpPr>
          <p:nvPr/>
        </p:nvSpPr>
        <p:spPr bwMode="auto">
          <a:xfrm>
            <a:off x="6400800" y="7646988"/>
            <a:ext cx="101981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419100" bIns="0" anchor="ctr"/>
          <a:lstStyle>
            <a:lvl1pPr>
              <a:spcBef>
                <a:spcPts val="1000"/>
              </a:spcBef>
              <a:buClr>
                <a:srgbClr val="000000"/>
              </a:buClr>
              <a:buSzPct val="100000"/>
              <a:buFont typeface="Gill Sans" charset="0"/>
              <a:buChar char="•"/>
              <a:defRPr sz="4000">
                <a:solidFill>
                  <a:schemeClr val="tx1"/>
                </a:solidFill>
                <a:latin typeface="Gill Sans" charset="0"/>
                <a:cs typeface="ヒラギノ角ゴ ProN W3" charset="0"/>
                <a:sym typeface="Gill Sans" charset="0"/>
              </a:defRPr>
            </a:lvl1pPr>
            <a:lvl2pPr marL="704850" indent="-285750">
              <a:spcBef>
                <a:spcPts val="900"/>
              </a:spcBef>
              <a:buClr>
                <a:srgbClr val="000000"/>
              </a:buClr>
              <a:buSzPct val="100000"/>
              <a:buFont typeface="Gill Sans" charset="0"/>
              <a:buChar char="–"/>
              <a:defRPr sz="3400">
                <a:solidFill>
                  <a:schemeClr val="tx1"/>
                </a:solidFill>
                <a:latin typeface="Gill Sans" charset="0"/>
                <a:cs typeface="ヒラギノ角ゴ ProN W3" charset="0"/>
                <a:sym typeface="Gill Sans" charset="0"/>
              </a:defRPr>
            </a:lvl2pPr>
            <a:lvl3pPr marL="1104900" indent="-228600">
              <a:spcBef>
                <a:spcPts val="8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3pPr>
            <a:lvl4pPr marL="15621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4pPr>
            <a:lvl5pPr marL="20193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4765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29337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3909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38481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algn="r" eaLnBrk="1" hangingPunct="1">
              <a:lnSpc>
                <a:spcPts val="2100"/>
              </a:lnSpc>
              <a:spcBef>
                <a:spcPts val="600"/>
              </a:spcBef>
              <a:buClrTx/>
              <a:buSzTx/>
              <a:buFontTx/>
              <a:buNone/>
            </a:pPr>
            <a:r>
              <a:rPr lang="en-US" altLang="en-US" sz="1700">
                <a:cs typeface="Gill Sans" charset="0"/>
              </a:rPr>
              <a:t>[A Multi-Level Typology of Abstract Visualization Tasks</a:t>
            </a:r>
          </a:p>
          <a:p>
            <a:pPr algn="r" eaLnBrk="1" hangingPunct="1">
              <a:lnSpc>
                <a:spcPts val="2100"/>
              </a:lnSpc>
              <a:spcBef>
                <a:spcPts val="600"/>
              </a:spcBef>
              <a:buClrTx/>
              <a:buSzTx/>
              <a:buFontTx/>
              <a:buNone/>
            </a:pPr>
            <a:r>
              <a:rPr lang="en-US" altLang="en-US" sz="1700" i="1">
                <a:cs typeface="Gill Sans" charset="0"/>
              </a:rPr>
              <a:t>Brehmer and Munzner.  IEEE TVCG 19(12):2376-2385, 2013 (Proc. InfoVis 2013).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50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150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150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1506">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1506">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1506">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1506">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1506">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21506">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21506">
                                            <p:txEl>
                                              <p:pRg st="9" end="9"/>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21506">
                                            <p:txEl>
                                              <p:pRg st="10" end="10"/>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21506">
                                            <p:txEl>
                                              <p:pRg st="11" end="11"/>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21506">
                                            <p:txEl>
                                              <p:pRg st="12" end="12"/>
                                            </p:txEl>
                                          </p:spTgt>
                                        </p:tgtEl>
                                        <p:attrNameLst>
                                          <p:attrName>style.visibility</p:attrName>
                                        </p:attrNameLst>
                                      </p:cBhvr>
                                      <p:to>
                                        <p:strVal val="visible"/>
                                      </p:to>
                                    </p:set>
                                  </p:childTnLst>
                                </p:cTn>
                              </p:par>
                            </p:childTnLst>
                          </p:cTn>
                        </p:par>
                        <p:par>
                          <p:cTn id="55" fill="hold" nodeType="afterGroup">
                            <p:stCondLst>
                              <p:cond delay="500"/>
                            </p:stCondLst>
                            <p:childTnLst>
                              <p:par>
                                <p:cTn id="56" presetID="1" presetClass="entr" presetSubtype="0" fill="hold" nodeType="afterEffect">
                                  <p:stCondLst>
                                    <p:cond delay="0"/>
                                  </p:stCondLst>
                                  <p:childTnLst>
                                    <p:set>
                                      <p:cBhvr>
                                        <p:cTn id="57" dur="1" fill="hold">
                                          <p:stCondLst>
                                            <p:cond delay="499"/>
                                          </p:stCondLst>
                                        </p:cTn>
                                        <p:tgtEl>
                                          <p:spTgt spid="21526"/>
                                        </p:tgtEl>
                                        <p:attrNameLst>
                                          <p:attrName>style.visibility</p:attrName>
                                        </p:attrNameLst>
                                      </p:cBhvr>
                                      <p:to>
                                        <p:strVal val="visible"/>
                                      </p:to>
                                    </p:set>
                                  </p:childTnLst>
                                </p:cTn>
                              </p:par>
                            </p:childTnLst>
                          </p:cTn>
                        </p:par>
                        <p:par>
                          <p:cTn id="58" fill="hold" nodeType="afterGroup">
                            <p:stCondLst>
                              <p:cond delay="1000"/>
                            </p:stCondLst>
                            <p:childTnLst>
                              <p:par>
                                <p:cTn id="59" presetID="1" presetClass="entr" presetSubtype="0" fill="hold" grpId="0" nodeType="afterEffect">
                                  <p:stCondLst>
                                    <p:cond delay="0"/>
                                  </p:stCondLst>
                                  <p:childTnLst>
                                    <p:set>
                                      <p:cBhvr>
                                        <p:cTn id="60" dur="1" fill="hold">
                                          <p:stCondLst>
                                            <p:cond delay="499"/>
                                          </p:stCondLst>
                                        </p:cTn>
                                        <p:tgtEl>
                                          <p:spTgt spid="215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build="p" bldLvl="5" autoUpdateAnimBg="0"/>
      <p:bldP spid="21527"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슬라이드 번호 개체 틀 3">
            <a:extLst>
              <a:ext uri="{FF2B5EF4-FFF2-40B4-BE49-F238E27FC236}">
                <a16:creationId xmlns:a16="http://schemas.microsoft.com/office/drawing/2014/main" id="{5ADAADD5-EAE1-4322-AFD9-6396C0BEDBB2}"/>
              </a:ext>
            </a:extLst>
          </p:cNvPr>
          <p:cNvSpPr>
            <a:spLocks noGrp="1"/>
          </p:cNvSpPr>
          <p:nvPr>
            <p:ph type="sldNum" sz="quarter" idx="10"/>
          </p:nvPr>
        </p:nvSpPr>
        <p:spPr>
          <a:noFill/>
        </p:spPr>
        <p:txBody>
          <a:bodyPr/>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algn="r"/>
            <a:fld id="{D4C774AB-4C12-43F0-936C-AE955C046416}" type="slidenum">
              <a:rPr lang="en-US" altLang="en-US" sz="1400">
                <a:cs typeface="Gill Sans" charset="0"/>
              </a:rPr>
              <a:pPr algn="r"/>
              <a:t>7</a:t>
            </a:fld>
            <a:endParaRPr lang="en-US" altLang="en-US" sz="1400">
              <a:cs typeface="Gill Sans" charset="0"/>
            </a:endParaRPr>
          </a:p>
        </p:txBody>
      </p:sp>
      <p:sp>
        <p:nvSpPr>
          <p:cNvPr id="23555" name="Rectangle 1">
            <a:extLst>
              <a:ext uri="{FF2B5EF4-FFF2-40B4-BE49-F238E27FC236}">
                <a16:creationId xmlns:a16="http://schemas.microsoft.com/office/drawing/2014/main" id="{2B6CDC1D-0557-4BA7-B750-613B0834F03E}"/>
              </a:ext>
            </a:extLst>
          </p:cNvPr>
          <p:cNvSpPr>
            <a:spLocks noChangeArrowheads="1"/>
          </p:cNvSpPr>
          <p:nvPr>
            <p:ph type="title"/>
          </p:nvPr>
        </p:nvSpPr>
        <p:spPr/>
        <p:txBody>
          <a:bodyPr/>
          <a:lstStyle/>
          <a:p>
            <a:pPr eaLnBrk="1" hangingPunct="1"/>
            <a:r>
              <a:rPr lang="en-US" altLang="en-US"/>
              <a:t>Why is validation difficult?</a:t>
            </a:r>
          </a:p>
        </p:txBody>
      </p:sp>
      <p:sp>
        <p:nvSpPr>
          <p:cNvPr id="23556" name="Rectangle 2">
            <a:extLst>
              <a:ext uri="{FF2B5EF4-FFF2-40B4-BE49-F238E27FC236}">
                <a16:creationId xmlns:a16="http://schemas.microsoft.com/office/drawing/2014/main" id="{AFDC3F30-E293-4FB5-A83A-87CC4B5A559F}"/>
              </a:ext>
            </a:extLst>
          </p:cNvPr>
          <p:cNvSpPr>
            <a:spLocks noChangeArrowheads="1"/>
          </p:cNvSpPr>
          <p:nvPr>
            <p:ph type="body" idx="1"/>
          </p:nvPr>
        </p:nvSpPr>
        <p:spPr/>
        <p:txBody>
          <a:bodyPr/>
          <a:lstStyle/>
          <a:p>
            <a:pPr eaLnBrk="1" hangingPunct="1"/>
            <a:r>
              <a:rPr lang="en-US" altLang="en-US"/>
              <a:t>different ways to get it wrong at each level</a:t>
            </a:r>
          </a:p>
        </p:txBody>
      </p:sp>
      <p:sp>
        <p:nvSpPr>
          <p:cNvPr id="23557" name="Text Box 3">
            <a:extLst>
              <a:ext uri="{FF2B5EF4-FFF2-40B4-BE49-F238E27FC236}">
                <a16:creationId xmlns:a16="http://schemas.microsoft.com/office/drawing/2014/main" id="{E1F7F42E-446F-4DB6-A93E-5F857205D213}"/>
              </a:ext>
            </a:extLst>
          </p:cNvPr>
          <p:cNvSpPr txBox="1">
            <a:spLocks noChangeArrowheads="1"/>
          </p:cNvSpPr>
          <p:nvPr/>
        </p:nvSpPr>
        <p:spPr bwMode="auto">
          <a:xfrm>
            <a:off x="15773400" y="8686800"/>
            <a:ext cx="2667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a:lstStyle>
            <a:lvl1pPr>
              <a:spcBef>
                <a:spcPts val="1000"/>
              </a:spcBef>
              <a:buClr>
                <a:srgbClr val="000000"/>
              </a:buClr>
              <a:buSzPct val="100000"/>
              <a:buFont typeface="Gill Sans" charset="0"/>
              <a:buChar char="•"/>
              <a:defRPr sz="4000">
                <a:solidFill>
                  <a:schemeClr val="tx1"/>
                </a:solidFill>
                <a:latin typeface="Gill Sans" charset="0"/>
                <a:cs typeface="ヒラギノ角ゴ ProN W3" charset="0"/>
                <a:sym typeface="Gill Sans" charset="0"/>
              </a:defRPr>
            </a:lvl1pPr>
            <a:lvl2pPr marL="704850" indent="-285750">
              <a:spcBef>
                <a:spcPts val="900"/>
              </a:spcBef>
              <a:buClr>
                <a:srgbClr val="000000"/>
              </a:buClr>
              <a:buSzPct val="100000"/>
              <a:buFont typeface="Gill Sans" charset="0"/>
              <a:buChar char="–"/>
              <a:defRPr sz="3400">
                <a:solidFill>
                  <a:schemeClr val="tx1"/>
                </a:solidFill>
                <a:latin typeface="Gill Sans" charset="0"/>
                <a:cs typeface="ヒラギノ角ゴ ProN W3" charset="0"/>
                <a:sym typeface="Gill Sans" charset="0"/>
              </a:defRPr>
            </a:lvl2pPr>
            <a:lvl3pPr marL="1104900" indent="-228600">
              <a:spcBef>
                <a:spcPts val="8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3pPr>
            <a:lvl4pPr marL="15621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4pPr>
            <a:lvl5pPr marL="20193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4765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29337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3909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38481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algn="r" eaLnBrk="1" hangingPunct="1">
              <a:spcBef>
                <a:spcPct val="0"/>
              </a:spcBef>
              <a:buClrTx/>
              <a:buSzTx/>
              <a:buFontTx/>
              <a:buNone/>
            </a:pPr>
            <a:fld id="{9E3F560F-10FB-46C1-ACCA-ABAA57654A55}" type="slidenum">
              <a:rPr lang="en-US" altLang="en-US" sz="1400">
                <a:cs typeface="Gill Sans" charset="0"/>
              </a:rPr>
              <a:pPr algn="r" eaLnBrk="1" hangingPunct="1">
                <a:spcBef>
                  <a:spcPct val="0"/>
                </a:spcBef>
                <a:buClrTx/>
                <a:buSzTx/>
                <a:buFontTx/>
                <a:buNone/>
              </a:pPr>
              <a:t>7</a:t>
            </a:fld>
            <a:endParaRPr lang="en-US" altLang="en-US" sz="1400">
              <a:cs typeface="Gill Sans" charset="0"/>
            </a:endParaRPr>
          </a:p>
        </p:txBody>
      </p:sp>
      <p:pic>
        <p:nvPicPr>
          <p:cNvPr id="23558" name="Picture 4">
            <a:extLst>
              <a:ext uri="{FF2B5EF4-FFF2-40B4-BE49-F238E27FC236}">
                <a16:creationId xmlns:a16="http://schemas.microsoft.com/office/drawing/2014/main" id="{E161FCBE-B3EE-4422-9038-7F04DD9CA6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9425" y="2589213"/>
            <a:ext cx="8956675" cy="553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슬라이드 번호 개체 틀 3">
            <a:extLst>
              <a:ext uri="{FF2B5EF4-FFF2-40B4-BE49-F238E27FC236}">
                <a16:creationId xmlns:a16="http://schemas.microsoft.com/office/drawing/2014/main" id="{579910F9-184D-4E63-B01C-BF7183890ECE}"/>
              </a:ext>
            </a:extLst>
          </p:cNvPr>
          <p:cNvSpPr>
            <a:spLocks noGrp="1"/>
          </p:cNvSpPr>
          <p:nvPr>
            <p:ph type="sldNum" sz="quarter" idx="10"/>
          </p:nvPr>
        </p:nvSpPr>
        <p:spPr>
          <a:noFill/>
        </p:spPr>
        <p:txBody>
          <a:bodyPr/>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fld id="{3622A6B5-1CC0-4B77-93E6-D64A7DCCAD28}" type="slidenum">
              <a:rPr lang="en-US" altLang="en-US" sz="1400">
                <a:cs typeface="Gill Sans" charset="0"/>
              </a:rPr>
              <a:pPr/>
              <a:t>8</a:t>
            </a:fld>
            <a:endParaRPr lang="en-US" altLang="en-US" sz="1400">
              <a:cs typeface="Gill Sans" charset="0"/>
            </a:endParaRPr>
          </a:p>
        </p:txBody>
      </p:sp>
      <p:sp>
        <p:nvSpPr>
          <p:cNvPr id="24579" name="Rectangle 1">
            <a:extLst>
              <a:ext uri="{FF2B5EF4-FFF2-40B4-BE49-F238E27FC236}">
                <a16:creationId xmlns:a16="http://schemas.microsoft.com/office/drawing/2014/main" id="{768671C2-EDCE-4DA1-991B-58FF961D1998}"/>
              </a:ext>
            </a:extLst>
          </p:cNvPr>
          <p:cNvSpPr>
            <a:spLocks/>
          </p:cNvSpPr>
          <p:nvPr/>
        </p:nvSpPr>
        <p:spPr bwMode="auto">
          <a:xfrm>
            <a:off x="419100" y="0"/>
            <a:ext cx="15849600"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38100" tIns="38100" rIns="38100" bIns="38100" anchor="ctr"/>
          <a:lstStyle>
            <a:lvl1pPr>
              <a:spcBef>
                <a:spcPts val="2300"/>
              </a:spcBef>
              <a:buSzPct val="100000"/>
              <a:buFont typeface="Gill Sans" charset="0"/>
              <a:buChar char="•"/>
              <a:defRPr sz="3200">
                <a:solidFill>
                  <a:schemeClr val="tx1"/>
                </a:solidFill>
                <a:latin typeface="Gill Sans" charset="0"/>
                <a:cs typeface="ヒラギノ角ゴ ProN W3" charset="0"/>
                <a:sym typeface="Gill Sans" charset="0"/>
              </a:defRPr>
            </a:lvl1pPr>
            <a:lvl2pPr marL="1143000" indent="-381000">
              <a:spcBef>
                <a:spcPts val="23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2pPr>
            <a:lvl3pPr marL="1587500" indent="-381000">
              <a:spcBef>
                <a:spcPts val="2300"/>
              </a:spcBef>
              <a:buClr>
                <a:srgbClr val="000000"/>
              </a:buClr>
              <a:buSzPct val="100000"/>
              <a:buFont typeface="Gill Sans" charset="0"/>
              <a:buChar char="•"/>
              <a:defRPr sz="2800">
                <a:solidFill>
                  <a:schemeClr val="tx1"/>
                </a:solidFill>
                <a:latin typeface="Gill Sans" charset="0"/>
                <a:cs typeface="ヒラギノ角ゴ ProN W3" charset="0"/>
                <a:sym typeface="Gill Sans" charset="0"/>
              </a:defRPr>
            </a:lvl3pPr>
            <a:lvl4pPr marL="2032000" indent="-381000">
              <a:spcBef>
                <a:spcPts val="2300"/>
              </a:spcBef>
              <a:buClr>
                <a:srgbClr val="000000"/>
              </a:buClr>
              <a:buSzPct val="100000"/>
              <a:buFont typeface="Gill Sans" charset="0"/>
              <a:buChar char="-"/>
              <a:defRPr sz="2800">
                <a:solidFill>
                  <a:schemeClr val="tx1"/>
                </a:solidFill>
                <a:latin typeface="Gill Sans" charset="0"/>
                <a:cs typeface="ヒラギノ角ゴ ProN W3" charset="0"/>
                <a:sym typeface="Gill Sans" charset="0"/>
              </a:defRPr>
            </a:lvl4pPr>
            <a:lvl5pPr marL="2476500" indent="-381000">
              <a:spcBef>
                <a:spcPts val="23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933700" indent="-381000" eaLnBrk="0" fontAlgn="base" hangingPunct="0">
              <a:spcBef>
                <a:spcPts val="23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3390900" indent="-381000" eaLnBrk="0" fontAlgn="base" hangingPunct="0">
              <a:spcBef>
                <a:spcPts val="23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848100" indent="-381000" eaLnBrk="0" fontAlgn="base" hangingPunct="0">
              <a:spcBef>
                <a:spcPts val="23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4305300" indent="-381000" eaLnBrk="0" fontAlgn="base" hangingPunct="0">
              <a:spcBef>
                <a:spcPts val="23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eaLnBrk="1" hangingPunct="1">
              <a:spcBef>
                <a:spcPct val="0"/>
              </a:spcBef>
              <a:buSzTx/>
              <a:buFontTx/>
              <a:buNone/>
            </a:pPr>
            <a:r>
              <a:rPr lang="en-US" altLang="en-US" sz="4400">
                <a:solidFill>
                  <a:srgbClr val="000080"/>
                </a:solidFill>
                <a:cs typeface="Gill Sans" charset="0"/>
              </a:rPr>
              <a:t>Why is validation difficult?</a:t>
            </a:r>
          </a:p>
        </p:txBody>
      </p:sp>
      <p:pic>
        <p:nvPicPr>
          <p:cNvPr id="23554" name="Picture 2">
            <a:extLst>
              <a:ext uri="{FF2B5EF4-FFF2-40B4-BE49-F238E27FC236}">
                <a16:creationId xmlns:a16="http://schemas.microsoft.com/office/drawing/2014/main" id="{9A29560E-A12B-4D73-B210-5569091A8D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1850" y="1866900"/>
            <a:ext cx="8737600" cy="665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23555" name="Rectangle 3">
            <a:extLst>
              <a:ext uri="{FF2B5EF4-FFF2-40B4-BE49-F238E27FC236}">
                <a16:creationId xmlns:a16="http://schemas.microsoft.com/office/drawing/2014/main" id="{D324A4B9-36CD-4CBA-B35D-CB8EB0B8278B}"/>
              </a:ext>
            </a:extLst>
          </p:cNvPr>
          <p:cNvSpPr>
            <a:spLocks/>
          </p:cNvSpPr>
          <p:nvPr/>
        </p:nvSpPr>
        <p:spPr bwMode="auto">
          <a:xfrm>
            <a:off x="2895600" y="5321300"/>
            <a:ext cx="2641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a:spcBef>
                <a:spcPts val="2300"/>
              </a:spcBef>
              <a:buSzPct val="100000"/>
              <a:buFont typeface="Gill Sans" charset="0"/>
              <a:buChar char="•"/>
              <a:defRPr sz="3200">
                <a:solidFill>
                  <a:schemeClr val="tx1"/>
                </a:solidFill>
                <a:latin typeface="Gill Sans" charset="0"/>
                <a:cs typeface="ヒラギノ角ゴ ProN W3" charset="0"/>
                <a:sym typeface="Gill Sans" charset="0"/>
              </a:defRPr>
            </a:lvl1pPr>
            <a:lvl2pPr marL="1143000" indent="-381000">
              <a:spcBef>
                <a:spcPts val="23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2pPr>
            <a:lvl3pPr marL="1587500" indent="-381000">
              <a:spcBef>
                <a:spcPts val="2300"/>
              </a:spcBef>
              <a:buClr>
                <a:srgbClr val="000000"/>
              </a:buClr>
              <a:buSzPct val="100000"/>
              <a:buFont typeface="Gill Sans" charset="0"/>
              <a:buChar char="•"/>
              <a:defRPr sz="2800">
                <a:solidFill>
                  <a:schemeClr val="tx1"/>
                </a:solidFill>
                <a:latin typeface="Gill Sans" charset="0"/>
                <a:cs typeface="ヒラギノ角ゴ ProN W3" charset="0"/>
                <a:sym typeface="Gill Sans" charset="0"/>
              </a:defRPr>
            </a:lvl3pPr>
            <a:lvl4pPr marL="2032000" indent="-381000">
              <a:spcBef>
                <a:spcPts val="2300"/>
              </a:spcBef>
              <a:buClr>
                <a:srgbClr val="000000"/>
              </a:buClr>
              <a:buSzPct val="100000"/>
              <a:buFont typeface="Gill Sans" charset="0"/>
              <a:buChar char="-"/>
              <a:defRPr sz="2800">
                <a:solidFill>
                  <a:schemeClr val="tx1"/>
                </a:solidFill>
                <a:latin typeface="Gill Sans" charset="0"/>
                <a:cs typeface="ヒラギノ角ゴ ProN W3" charset="0"/>
                <a:sym typeface="Gill Sans" charset="0"/>
              </a:defRPr>
            </a:lvl4pPr>
            <a:lvl5pPr marL="2476500" indent="-381000">
              <a:spcBef>
                <a:spcPts val="23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933700" indent="-381000" eaLnBrk="0" fontAlgn="base" hangingPunct="0">
              <a:spcBef>
                <a:spcPts val="23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3390900" indent="-381000" eaLnBrk="0" fontAlgn="base" hangingPunct="0">
              <a:spcBef>
                <a:spcPts val="23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848100" indent="-381000" eaLnBrk="0" fontAlgn="base" hangingPunct="0">
              <a:spcBef>
                <a:spcPts val="23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4305300" indent="-381000" eaLnBrk="0" fontAlgn="base" hangingPunct="0">
              <a:spcBef>
                <a:spcPts val="23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eaLnBrk="1" hangingPunct="1">
              <a:buSzTx/>
              <a:buFontTx/>
              <a:buNone/>
            </a:pPr>
            <a:r>
              <a:rPr lang="en-US" altLang="en-US" sz="2800">
                <a:cs typeface="Gill Sans" charset="0"/>
              </a:rPr>
              <a:t>computer science</a:t>
            </a:r>
          </a:p>
        </p:txBody>
      </p:sp>
      <p:grpSp>
        <p:nvGrpSpPr>
          <p:cNvPr id="23558" name="Group 6">
            <a:extLst>
              <a:ext uri="{FF2B5EF4-FFF2-40B4-BE49-F238E27FC236}">
                <a16:creationId xmlns:a16="http://schemas.microsoft.com/office/drawing/2014/main" id="{A3F90AE0-4530-4259-AEDB-474273C322AA}"/>
              </a:ext>
            </a:extLst>
          </p:cNvPr>
          <p:cNvGrpSpPr>
            <a:grpSpLocks/>
          </p:cNvGrpSpPr>
          <p:nvPr/>
        </p:nvGrpSpPr>
        <p:grpSpPr bwMode="auto">
          <a:xfrm>
            <a:off x="2895600" y="4470400"/>
            <a:ext cx="2641600" cy="2832100"/>
            <a:chOff x="0" y="0"/>
            <a:chExt cx="1664" cy="1784"/>
          </a:xfrm>
        </p:grpSpPr>
        <p:sp>
          <p:nvSpPr>
            <p:cNvPr id="24594" name="Rectangle 4">
              <a:extLst>
                <a:ext uri="{FF2B5EF4-FFF2-40B4-BE49-F238E27FC236}">
                  <a16:creationId xmlns:a16="http://schemas.microsoft.com/office/drawing/2014/main" id="{0030914B-A93E-4835-907C-A0DEA2CCFD43}"/>
                </a:ext>
              </a:extLst>
            </p:cNvPr>
            <p:cNvSpPr>
              <a:spLocks/>
            </p:cNvSpPr>
            <p:nvPr/>
          </p:nvSpPr>
          <p:spPr bwMode="auto">
            <a:xfrm>
              <a:off x="0" y="0"/>
              <a:ext cx="1664"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a:spcBef>
                  <a:spcPts val="2300"/>
                </a:spcBef>
                <a:buSzPct val="100000"/>
                <a:buFont typeface="Gill Sans" charset="0"/>
                <a:buChar char="•"/>
                <a:defRPr sz="3200">
                  <a:solidFill>
                    <a:schemeClr val="tx1"/>
                  </a:solidFill>
                  <a:latin typeface="Gill Sans" charset="0"/>
                  <a:cs typeface="ヒラギノ角ゴ ProN W3" charset="0"/>
                  <a:sym typeface="Gill Sans" charset="0"/>
                </a:defRPr>
              </a:lvl1pPr>
              <a:lvl2pPr marL="1143000" indent="-381000">
                <a:spcBef>
                  <a:spcPts val="23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2pPr>
              <a:lvl3pPr marL="1587500" indent="-381000">
                <a:spcBef>
                  <a:spcPts val="2300"/>
                </a:spcBef>
                <a:buClr>
                  <a:srgbClr val="000000"/>
                </a:buClr>
                <a:buSzPct val="100000"/>
                <a:buFont typeface="Gill Sans" charset="0"/>
                <a:buChar char="•"/>
                <a:defRPr sz="2800">
                  <a:solidFill>
                    <a:schemeClr val="tx1"/>
                  </a:solidFill>
                  <a:latin typeface="Gill Sans" charset="0"/>
                  <a:cs typeface="ヒラギノ角ゴ ProN W3" charset="0"/>
                  <a:sym typeface="Gill Sans" charset="0"/>
                </a:defRPr>
              </a:lvl3pPr>
              <a:lvl4pPr marL="2032000" indent="-381000">
                <a:spcBef>
                  <a:spcPts val="2300"/>
                </a:spcBef>
                <a:buClr>
                  <a:srgbClr val="000000"/>
                </a:buClr>
                <a:buSzPct val="100000"/>
                <a:buFont typeface="Gill Sans" charset="0"/>
                <a:buChar char="-"/>
                <a:defRPr sz="2800">
                  <a:solidFill>
                    <a:schemeClr val="tx1"/>
                  </a:solidFill>
                  <a:latin typeface="Gill Sans" charset="0"/>
                  <a:cs typeface="ヒラギノ角ゴ ProN W3" charset="0"/>
                  <a:sym typeface="Gill Sans" charset="0"/>
                </a:defRPr>
              </a:lvl4pPr>
              <a:lvl5pPr marL="2476500" indent="-381000">
                <a:spcBef>
                  <a:spcPts val="23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933700" indent="-381000" eaLnBrk="0" fontAlgn="base" hangingPunct="0">
                <a:spcBef>
                  <a:spcPts val="23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3390900" indent="-381000" eaLnBrk="0" fontAlgn="base" hangingPunct="0">
                <a:spcBef>
                  <a:spcPts val="23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848100" indent="-381000" eaLnBrk="0" fontAlgn="base" hangingPunct="0">
                <a:spcBef>
                  <a:spcPts val="23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4305300" indent="-381000" eaLnBrk="0" fontAlgn="base" hangingPunct="0">
                <a:spcBef>
                  <a:spcPts val="23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eaLnBrk="1" hangingPunct="1">
                <a:buSzTx/>
                <a:buFontTx/>
                <a:buNone/>
              </a:pPr>
              <a:r>
                <a:rPr lang="en-US" altLang="en-US" sz="2800">
                  <a:cs typeface="Gill Sans" charset="0"/>
                </a:rPr>
                <a:t>design</a:t>
              </a:r>
            </a:p>
          </p:txBody>
        </p:sp>
        <p:sp>
          <p:nvSpPr>
            <p:cNvPr id="24595" name="Rectangle 5">
              <a:extLst>
                <a:ext uri="{FF2B5EF4-FFF2-40B4-BE49-F238E27FC236}">
                  <a16:creationId xmlns:a16="http://schemas.microsoft.com/office/drawing/2014/main" id="{03AEA05D-31CA-480A-BD35-167D584286B6}"/>
                </a:ext>
              </a:extLst>
            </p:cNvPr>
            <p:cNvSpPr>
              <a:spLocks/>
            </p:cNvSpPr>
            <p:nvPr/>
          </p:nvSpPr>
          <p:spPr bwMode="auto">
            <a:xfrm>
              <a:off x="0" y="1208"/>
              <a:ext cx="1664"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a:spcBef>
                  <a:spcPts val="2300"/>
                </a:spcBef>
                <a:buSzPct val="100000"/>
                <a:buFont typeface="Gill Sans" charset="0"/>
                <a:buChar char="•"/>
                <a:defRPr sz="3200">
                  <a:solidFill>
                    <a:schemeClr val="tx1"/>
                  </a:solidFill>
                  <a:latin typeface="Gill Sans" charset="0"/>
                  <a:cs typeface="ヒラギノ角ゴ ProN W3" charset="0"/>
                  <a:sym typeface="Gill Sans" charset="0"/>
                </a:defRPr>
              </a:lvl1pPr>
              <a:lvl2pPr marL="1143000" indent="-381000">
                <a:spcBef>
                  <a:spcPts val="23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2pPr>
              <a:lvl3pPr marL="1587500" indent="-381000">
                <a:spcBef>
                  <a:spcPts val="2300"/>
                </a:spcBef>
                <a:buClr>
                  <a:srgbClr val="000000"/>
                </a:buClr>
                <a:buSzPct val="100000"/>
                <a:buFont typeface="Gill Sans" charset="0"/>
                <a:buChar char="•"/>
                <a:defRPr sz="2800">
                  <a:solidFill>
                    <a:schemeClr val="tx1"/>
                  </a:solidFill>
                  <a:latin typeface="Gill Sans" charset="0"/>
                  <a:cs typeface="ヒラギノ角ゴ ProN W3" charset="0"/>
                  <a:sym typeface="Gill Sans" charset="0"/>
                </a:defRPr>
              </a:lvl3pPr>
              <a:lvl4pPr marL="2032000" indent="-381000">
                <a:spcBef>
                  <a:spcPts val="2300"/>
                </a:spcBef>
                <a:buClr>
                  <a:srgbClr val="000000"/>
                </a:buClr>
                <a:buSzPct val="100000"/>
                <a:buFont typeface="Gill Sans" charset="0"/>
                <a:buChar char="-"/>
                <a:defRPr sz="2800">
                  <a:solidFill>
                    <a:schemeClr val="tx1"/>
                  </a:solidFill>
                  <a:latin typeface="Gill Sans" charset="0"/>
                  <a:cs typeface="ヒラギノ角ゴ ProN W3" charset="0"/>
                  <a:sym typeface="Gill Sans" charset="0"/>
                </a:defRPr>
              </a:lvl4pPr>
              <a:lvl5pPr marL="2476500" indent="-381000">
                <a:spcBef>
                  <a:spcPts val="23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933700" indent="-381000" eaLnBrk="0" fontAlgn="base" hangingPunct="0">
                <a:spcBef>
                  <a:spcPts val="23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3390900" indent="-381000" eaLnBrk="0" fontAlgn="base" hangingPunct="0">
                <a:spcBef>
                  <a:spcPts val="23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848100" indent="-381000" eaLnBrk="0" fontAlgn="base" hangingPunct="0">
                <a:spcBef>
                  <a:spcPts val="23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4305300" indent="-381000" eaLnBrk="0" fontAlgn="base" hangingPunct="0">
                <a:spcBef>
                  <a:spcPts val="23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eaLnBrk="1" hangingPunct="1">
                <a:buSzTx/>
                <a:buFontTx/>
                <a:buNone/>
              </a:pPr>
              <a:r>
                <a:rPr lang="en-US" altLang="en-US" sz="2800">
                  <a:cs typeface="Gill Sans" charset="0"/>
                </a:rPr>
                <a:t>cognitive psychology</a:t>
              </a:r>
            </a:p>
          </p:txBody>
        </p:sp>
      </p:grpSp>
      <p:grpSp>
        <p:nvGrpSpPr>
          <p:cNvPr id="23561" name="Group 9">
            <a:extLst>
              <a:ext uri="{FF2B5EF4-FFF2-40B4-BE49-F238E27FC236}">
                <a16:creationId xmlns:a16="http://schemas.microsoft.com/office/drawing/2014/main" id="{E7C497C1-FB1B-4E92-B0EE-D33137B3B40A}"/>
              </a:ext>
            </a:extLst>
          </p:cNvPr>
          <p:cNvGrpSpPr>
            <a:grpSpLocks/>
          </p:cNvGrpSpPr>
          <p:nvPr/>
        </p:nvGrpSpPr>
        <p:grpSpPr bwMode="auto">
          <a:xfrm>
            <a:off x="2730500" y="2565400"/>
            <a:ext cx="2743200" cy="5776913"/>
            <a:chOff x="0" y="0"/>
            <a:chExt cx="1728" cy="3639"/>
          </a:xfrm>
        </p:grpSpPr>
        <p:sp>
          <p:nvSpPr>
            <p:cNvPr id="24592" name="Rectangle 7">
              <a:extLst>
                <a:ext uri="{FF2B5EF4-FFF2-40B4-BE49-F238E27FC236}">
                  <a16:creationId xmlns:a16="http://schemas.microsoft.com/office/drawing/2014/main" id="{770BF7FA-015A-463B-ACD3-3AEA99259A49}"/>
                </a:ext>
              </a:extLst>
            </p:cNvPr>
            <p:cNvSpPr>
              <a:spLocks/>
            </p:cNvSpPr>
            <p:nvPr/>
          </p:nvSpPr>
          <p:spPr bwMode="auto">
            <a:xfrm>
              <a:off x="64" y="3058"/>
              <a:ext cx="1664" cy="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a:spcBef>
                  <a:spcPts val="2300"/>
                </a:spcBef>
                <a:buSzPct val="100000"/>
                <a:buFont typeface="Gill Sans" charset="0"/>
                <a:buChar char="•"/>
                <a:defRPr sz="3200">
                  <a:solidFill>
                    <a:schemeClr val="tx1"/>
                  </a:solidFill>
                  <a:latin typeface="Gill Sans" charset="0"/>
                  <a:cs typeface="ヒラギノ角ゴ ProN W3" charset="0"/>
                  <a:sym typeface="Gill Sans" charset="0"/>
                </a:defRPr>
              </a:lvl1pPr>
              <a:lvl2pPr marL="1143000" indent="-381000">
                <a:spcBef>
                  <a:spcPts val="23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2pPr>
              <a:lvl3pPr marL="1587500" indent="-381000">
                <a:spcBef>
                  <a:spcPts val="2300"/>
                </a:spcBef>
                <a:buClr>
                  <a:srgbClr val="000000"/>
                </a:buClr>
                <a:buSzPct val="100000"/>
                <a:buFont typeface="Gill Sans" charset="0"/>
                <a:buChar char="•"/>
                <a:defRPr sz="2800">
                  <a:solidFill>
                    <a:schemeClr val="tx1"/>
                  </a:solidFill>
                  <a:latin typeface="Gill Sans" charset="0"/>
                  <a:cs typeface="ヒラギノ角ゴ ProN W3" charset="0"/>
                  <a:sym typeface="Gill Sans" charset="0"/>
                </a:defRPr>
              </a:lvl3pPr>
              <a:lvl4pPr marL="2032000" indent="-381000">
                <a:spcBef>
                  <a:spcPts val="2300"/>
                </a:spcBef>
                <a:buClr>
                  <a:srgbClr val="000000"/>
                </a:buClr>
                <a:buSzPct val="100000"/>
                <a:buFont typeface="Gill Sans" charset="0"/>
                <a:buChar char="-"/>
                <a:defRPr sz="2800">
                  <a:solidFill>
                    <a:schemeClr val="tx1"/>
                  </a:solidFill>
                  <a:latin typeface="Gill Sans" charset="0"/>
                  <a:cs typeface="ヒラギノ角ゴ ProN W3" charset="0"/>
                  <a:sym typeface="Gill Sans" charset="0"/>
                </a:defRPr>
              </a:lvl4pPr>
              <a:lvl5pPr marL="2476500" indent="-381000">
                <a:spcBef>
                  <a:spcPts val="23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933700" indent="-381000" eaLnBrk="0" fontAlgn="base" hangingPunct="0">
                <a:spcBef>
                  <a:spcPts val="23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3390900" indent="-381000" eaLnBrk="0" fontAlgn="base" hangingPunct="0">
                <a:spcBef>
                  <a:spcPts val="23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848100" indent="-381000" eaLnBrk="0" fontAlgn="base" hangingPunct="0">
                <a:spcBef>
                  <a:spcPts val="23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4305300" indent="-381000" eaLnBrk="0" fontAlgn="base" hangingPunct="0">
                <a:spcBef>
                  <a:spcPts val="23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eaLnBrk="1" hangingPunct="1">
                <a:buSzTx/>
                <a:buFontTx/>
                <a:buNone/>
              </a:pPr>
              <a:r>
                <a:rPr lang="en-US" altLang="en-US" sz="2800">
                  <a:cs typeface="Gill Sans" charset="0"/>
                </a:rPr>
                <a:t>anthropology/</a:t>
              </a:r>
              <a:br>
                <a:rPr lang="en-US" altLang="en-US" sz="2800">
                  <a:cs typeface="Gill Sans" charset="0"/>
                </a:rPr>
              </a:br>
              <a:r>
                <a:rPr lang="en-US" altLang="en-US" sz="2800">
                  <a:cs typeface="Gill Sans" charset="0"/>
                </a:rPr>
                <a:t>ethnography</a:t>
              </a:r>
            </a:p>
          </p:txBody>
        </p:sp>
        <p:sp>
          <p:nvSpPr>
            <p:cNvPr id="24593" name="Rectangle 8">
              <a:extLst>
                <a:ext uri="{FF2B5EF4-FFF2-40B4-BE49-F238E27FC236}">
                  <a16:creationId xmlns:a16="http://schemas.microsoft.com/office/drawing/2014/main" id="{0C386322-C05D-4F69-A98B-33B58D4A7A6D}"/>
                </a:ext>
              </a:extLst>
            </p:cNvPr>
            <p:cNvSpPr>
              <a:spLocks/>
            </p:cNvSpPr>
            <p:nvPr/>
          </p:nvSpPr>
          <p:spPr bwMode="auto">
            <a:xfrm>
              <a:off x="0" y="0"/>
              <a:ext cx="1664" cy="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a:spcBef>
                  <a:spcPts val="2300"/>
                </a:spcBef>
                <a:buSzPct val="100000"/>
                <a:buFont typeface="Gill Sans" charset="0"/>
                <a:buChar char="•"/>
                <a:defRPr sz="3200">
                  <a:solidFill>
                    <a:schemeClr val="tx1"/>
                  </a:solidFill>
                  <a:latin typeface="Gill Sans" charset="0"/>
                  <a:cs typeface="ヒラギノ角ゴ ProN W3" charset="0"/>
                  <a:sym typeface="Gill Sans" charset="0"/>
                </a:defRPr>
              </a:lvl1pPr>
              <a:lvl2pPr marL="1143000" indent="-381000">
                <a:spcBef>
                  <a:spcPts val="23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2pPr>
              <a:lvl3pPr marL="1587500" indent="-381000">
                <a:spcBef>
                  <a:spcPts val="2300"/>
                </a:spcBef>
                <a:buClr>
                  <a:srgbClr val="000000"/>
                </a:buClr>
                <a:buSzPct val="100000"/>
                <a:buFont typeface="Gill Sans" charset="0"/>
                <a:buChar char="•"/>
                <a:defRPr sz="2800">
                  <a:solidFill>
                    <a:schemeClr val="tx1"/>
                  </a:solidFill>
                  <a:latin typeface="Gill Sans" charset="0"/>
                  <a:cs typeface="ヒラギノ角ゴ ProN W3" charset="0"/>
                  <a:sym typeface="Gill Sans" charset="0"/>
                </a:defRPr>
              </a:lvl3pPr>
              <a:lvl4pPr marL="2032000" indent="-381000">
                <a:spcBef>
                  <a:spcPts val="2300"/>
                </a:spcBef>
                <a:buClr>
                  <a:srgbClr val="000000"/>
                </a:buClr>
                <a:buSzPct val="100000"/>
                <a:buFont typeface="Gill Sans" charset="0"/>
                <a:buChar char="-"/>
                <a:defRPr sz="2800">
                  <a:solidFill>
                    <a:schemeClr val="tx1"/>
                  </a:solidFill>
                  <a:latin typeface="Gill Sans" charset="0"/>
                  <a:cs typeface="ヒラギノ角ゴ ProN W3" charset="0"/>
                  <a:sym typeface="Gill Sans" charset="0"/>
                </a:defRPr>
              </a:lvl4pPr>
              <a:lvl5pPr marL="2476500" indent="-381000">
                <a:spcBef>
                  <a:spcPts val="23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933700" indent="-381000" eaLnBrk="0" fontAlgn="base" hangingPunct="0">
                <a:spcBef>
                  <a:spcPts val="23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3390900" indent="-381000" eaLnBrk="0" fontAlgn="base" hangingPunct="0">
                <a:spcBef>
                  <a:spcPts val="23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848100" indent="-381000" eaLnBrk="0" fontAlgn="base" hangingPunct="0">
                <a:spcBef>
                  <a:spcPts val="23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4305300" indent="-381000" eaLnBrk="0" fontAlgn="base" hangingPunct="0">
                <a:spcBef>
                  <a:spcPts val="23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eaLnBrk="1" hangingPunct="1">
                <a:buSzTx/>
                <a:buFontTx/>
                <a:buNone/>
              </a:pPr>
              <a:r>
                <a:rPr lang="en-US" altLang="en-US" sz="2800">
                  <a:cs typeface="Gill Sans" charset="0"/>
                </a:rPr>
                <a:t>anthropology/</a:t>
              </a:r>
              <a:br>
                <a:rPr lang="en-US" altLang="en-US" sz="2800">
                  <a:cs typeface="Gill Sans" charset="0"/>
                </a:rPr>
              </a:br>
              <a:r>
                <a:rPr lang="en-US" altLang="en-US" sz="2800">
                  <a:cs typeface="Gill Sans" charset="0"/>
                </a:rPr>
                <a:t>ethnography</a:t>
              </a:r>
            </a:p>
          </p:txBody>
        </p:sp>
      </p:grpSp>
      <p:pic>
        <p:nvPicPr>
          <p:cNvPr id="23562" name="Picture 10">
            <a:extLst>
              <a:ext uri="{FF2B5EF4-FFF2-40B4-BE49-F238E27FC236}">
                <a16:creationId xmlns:a16="http://schemas.microsoft.com/office/drawing/2014/main" id="{D5C579C3-386E-4B71-ADF9-FCC1EB52C3F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96888" y="2030413"/>
            <a:ext cx="609600" cy="326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23563" name="Rectangle 11">
            <a:extLst>
              <a:ext uri="{FF2B5EF4-FFF2-40B4-BE49-F238E27FC236}">
                <a16:creationId xmlns:a16="http://schemas.microsoft.com/office/drawing/2014/main" id="{1C9C7224-3163-4526-954E-49A46E7ADF26}"/>
              </a:ext>
            </a:extLst>
          </p:cNvPr>
          <p:cNvSpPr>
            <a:spLocks/>
          </p:cNvSpPr>
          <p:nvPr/>
        </p:nvSpPr>
        <p:spPr bwMode="auto">
          <a:xfrm>
            <a:off x="13766800" y="2362200"/>
            <a:ext cx="2641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a:spcBef>
                <a:spcPts val="2300"/>
              </a:spcBef>
              <a:buSzPct val="100000"/>
              <a:buFont typeface="Gill Sans" charset="0"/>
              <a:buChar char="•"/>
              <a:defRPr sz="3200">
                <a:solidFill>
                  <a:schemeClr val="tx1"/>
                </a:solidFill>
                <a:latin typeface="Gill Sans" charset="0"/>
                <a:cs typeface="ヒラギノ角ゴ ProN W3" charset="0"/>
                <a:sym typeface="Gill Sans" charset="0"/>
              </a:defRPr>
            </a:lvl1pPr>
            <a:lvl2pPr marL="1143000" indent="-381000">
              <a:spcBef>
                <a:spcPts val="23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2pPr>
            <a:lvl3pPr marL="1587500" indent="-381000">
              <a:spcBef>
                <a:spcPts val="2300"/>
              </a:spcBef>
              <a:buClr>
                <a:srgbClr val="000000"/>
              </a:buClr>
              <a:buSzPct val="100000"/>
              <a:buFont typeface="Gill Sans" charset="0"/>
              <a:buChar char="•"/>
              <a:defRPr sz="2800">
                <a:solidFill>
                  <a:schemeClr val="tx1"/>
                </a:solidFill>
                <a:latin typeface="Gill Sans" charset="0"/>
                <a:cs typeface="ヒラギノ角ゴ ProN W3" charset="0"/>
                <a:sym typeface="Gill Sans" charset="0"/>
              </a:defRPr>
            </a:lvl3pPr>
            <a:lvl4pPr marL="2032000" indent="-381000">
              <a:spcBef>
                <a:spcPts val="2300"/>
              </a:spcBef>
              <a:buClr>
                <a:srgbClr val="000000"/>
              </a:buClr>
              <a:buSzPct val="100000"/>
              <a:buFont typeface="Gill Sans" charset="0"/>
              <a:buChar char="-"/>
              <a:defRPr sz="2800">
                <a:solidFill>
                  <a:schemeClr val="tx1"/>
                </a:solidFill>
                <a:latin typeface="Gill Sans" charset="0"/>
                <a:cs typeface="ヒラギノ角ゴ ProN W3" charset="0"/>
                <a:sym typeface="Gill Sans" charset="0"/>
              </a:defRPr>
            </a:lvl4pPr>
            <a:lvl5pPr marL="2476500" indent="-381000">
              <a:spcBef>
                <a:spcPts val="23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933700" indent="-381000" eaLnBrk="0" fontAlgn="base" hangingPunct="0">
              <a:spcBef>
                <a:spcPts val="23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3390900" indent="-381000" eaLnBrk="0" fontAlgn="base" hangingPunct="0">
              <a:spcBef>
                <a:spcPts val="23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848100" indent="-381000" eaLnBrk="0" fontAlgn="base" hangingPunct="0">
              <a:spcBef>
                <a:spcPts val="23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4305300" indent="-381000" eaLnBrk="0" fontAlgn="base" hangingPunct="0">
              <a:spcBef>
                <a:spcPts val="23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eaLnBrk="1" hangingPunct="1">
              <a:buSzTx/>
              <a:buFontTx/>
              <a:buNone/>
            </a:pPr>
            <a:r>
              <a:rPr lang="en-US" altLang="en-US" sz="2800">
                <a:solidFill>
                  <a:srgbClr val="FF0000"/>
                </a:solidFill>
                <a:cs typeface="Gill Sans" charset="0"/>
              </a:rPr>
              <a:t>problem-driven work</a:t>
            </a:r>
          </a:p>
        </p:txBody>
      </p:sp>
      <p:grpSp>
        <p:nvGrpSpPr>
          <p:cNvPr id="23566" name="Group 14">
            <a:extLst>
              <a:ext uri="{FF2B5EF4-FFF2-40B4-BE49-F238E27FC236}">
                <a16:creationId xmlns:a16="http://schemas.microsoft.com/office/drawing/2014/main" id="{ECC3786F-9A97-4355-80DE-FDC00F7858E7}"/>
              </a:ext>
            </a:extLst>
          </p:cNvPr>
          <p:cNvGrpSpPr>
            <a:grpSpLocks/>
          </p:cNvGrpSpPr>
          <p:nvPr/>
        </p:nvGrpSpPr>
        <p:grpSpPr bwMode="auto">
          <a:xfrm>
            <a:off x="5321300" y="5168900"/>
            <a:ext cx="7239000" cy="1346200"/>
            <a:chOff x="0" y="0"/>
            <a:chExt cx="4560" cy="848"/>
          </a:xfrm>
        </p:grpSpPr>
        <p:sp>
          <p:nvSpPr>
            <p:cNvPr id="24590" name="Rectangle 12">
              <a:extLst>
                <a:ext uri="{FF2B5EF4-FFF2-40B4-BE49-F238E27FC236}">
                  <a16:creationId xmlns:a16="http://schemas.microsoft.com/office/drawing/2014/main" id="{BD1C4D88-4384-454F-9148-E7B7B9324133}"/>
                </a:ext>
              </a:extLst>
            </p:cNvPr>
            <p:cNvSpPr>
              <a:spLocks/>
            </p:cNvSpPr>
            <p:nvPr/>
          </p:nvSpPr>
          <p:spPr bwMode="auto">
            <a:xfrm>
              <a:off x="32" y="32"/>
              <a:ext cx="4496" cy="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eaLnBrk="1" hangingPunct="1"/>
              <a:endParaRPr lang="ko-KR" altLang="ko-KR"/>
            </a:p>
          </p:txBody>
        </p:sp>
        <p:pic>
          <p:nvPicPr>
            <p:cNvPr id="24591" name="Picture 13">
              <a:extLst>
                <a:ext uri="{FF2B5EF4-FFF2-40B4-BE49-F238E27FC236}">
                  <a16:creationId xmlns:a16="http://schemas.microsoft.com/office/drawing/2014/main" id="{86678D77-926D-447D-BC0B-0F4EE48A1F62}"/>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4560" cy="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
        <p:nvSpPr>
          <p:cNvPr id="23567" name="Rectangle 15">
            <a:extLst>
              <a:ext uri="{FF2B5EF4-FFF2-40B4-BE49-F238E27FC236}">
                <a16:creationId xmlns:a16="http://schemas.microsoft.com/office/drawing/2014/main" id="{895002D4-14CB-4555-83B4-FD41D1A2CE8B}"/>
              </a:ext>
            </a:extLst>
          </p:cNvPr>
          <p:cNvSpPr>
            <a:spLocks/>
          </p:cNvSpPr>
          <p:nvPr/>
        </p:nvSpPr>
        <p:spPr bwMode="auto">
          <a:xfrm>
            <a:off x="12992100" y="5435600"/>
            <a:ext cx="2641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nchor="ctr"/>
          <a:lstStyle>
            <a:lvl1pPr>
              <a:spcBef>
                <a:spcPts val="2300"/>
              </a:spcBef>
              <a:buSzPct val="100000"/>
              <a:buFont typeface="Gill Sans" charset="0"/>
              <a:buChar char="•"/>
              <a:defRPr sz="3200">
                <a:solidFill>
                  <a:schemeClr val="tx1"/>
                </a:solidFill>
                <a:latin typeface="Gill Sans" charset="0"/>
                <a:cs typeface="ヒラギノ角ゴ ProN W3" charset="0"/>
                <a:sym typeface="Gill Sans" charset="0"/>
              </a:defRPr>
            </a:lvl1pPr>
            <a:lvl2pPr marL="1143000" indent="-381000">
              <a:spcBef>
                <a:spcPts val="23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2pPr>
            <a:lvl3pPr marL="1587500" indent="-381000">
              <a:spcBef>
                <a:spcPts val="2300"/>
              </a:spcBef>
              <a:buClr>
                <a:srgbClr val="000000"/>
              </a:buClr>
              <a:buSzPct val="100000"/>
              <a:buFont typeface="Gill Sans" charset="0"/>
              <a:buChar char="•"/>
              <a:defRPr sz="2800">
                <a:solidFill>
                  <a:schemeClr val="tx1"/>
                </a:solidFill>
                <a:latin typeface="Gill Sans" charset="0"/>
                <a:cs typeface="ヒラギノ角ゴ ProN W3" charset="0"/>
                <a:sym typeface="Gill Sans" charset="0"/>
              </a:defRPr>
            </a:lvl3pPr>
            <a:lvl4pPr marL="2032000" indent="-381000">
              <a:spcBef>
                <a:spcPts val="2300"/>
              </a:spcBef>
              <a:buClr>
                <a:srgbClr val="000000"/>
              </a:buClr>
              <a:buSzPct val="100000"/>
              <a:buFont typeface="Gill Sans" charset="0"/>
              <a:buChar char="-"/>
              <a:defRPr sz="2800">
                <a:solidFill>
                  <a:schemeClr val="tx1"/>
                </a:solidFill>
                <a:latin typeface="Gill Sans" charset="0"/>
                <a:cs typeface="ヒラギノ角ゴ ProN W3" charset="0"/>
                <a:sym typeface="Gill Sans" charset="0"/>
              </a:defRPr>
            </a:lvl4pPr>
            <a:lvl5pPr marL="2476500" indent="-381000">
              <a:spcBef>
                <a:spcPts val="23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933700" indent="-381000" eaLnBrk="0" fontAlgn="base" hangingPunct="0">
              <a:spcBef>
                <a:spcPts val="23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3390900" indent="-381000" eaLnBrk="0" fontAlgn="base" hangingPunct="0">
              <a:spcBef>
                <a:spcPts val="23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848100" indent="-381000" eaLnBrk="0" fontAlgn="base" hangingPunct="0">
              <a:spcBef>
                <a:spcPts val="23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4305300" indent="-381000" eaLnBrk="0" fontAlgn="base" hangingPunct="0">
              <a:spcBef>
                <a:spcPts val="23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eaLnBrk="1" hangingPunct="1">
              <a:buSzTx/>
              <a:buFontTx/>
              <a:buNone/>
            </a:pPr>
            <a:r>
              <a:rPr lang="en-US" altLang="en-US" sz="2800">
                <a:solidFill>
                  <a:srgbClr val="FF0000"/>
                </a:solidFill>
                <a:cs typeface="Gill Sans" charset="0"/>
              </a:rPr>
              <a:t>technique-driven work</a:t>
            </a:r>
          </a:p>
        </p:txBody>
      </p:sp>
      <p:sp>
        <p:nvSpPr>
          <p:cNvPr id="24588" name="Rectangle 16">
            <a:extLst>
              <a:ext uri="{FF2B5EF4-FFF2-40B4-BE49-F238E27FC236}">
                <a16:creationId xmlns:a16="http://schemas.microsoft.com/office/drawing/2014/main" id="{09B1F101-6173-42B7-B0A0-3E2B099ECF6B}"/>
              </a:ext>
            </a:extLst>
          </p:cNvPr>
          <p:cNvSpPr>
            <a:spLocks/>
          </p:cNvSpPr>
          <p:nvPr/>
        </p:nvSpPr>
        <p:spPr bwMode="auto">
          <a:xfrm>
            <a:off x="457200" y="8694738"/>
            <a:ext cx="130048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419100" bIns="0" anchor="ctr"/>
          <a:lstStyle>
            <a:lvl1pPr>
              <a:spcBef>
                <a:spcPts val="2300"/>
              </a:spcBef>
              <a:buSzPct val="100000"/>
              <a:buFont typeface="Gill Sans" charset="0"/>
              <a:buChar char="•"/>
              <a:defRPr sz="3200">
                <a:solidFill>
                  <a:schemeClr val="tx1"/>
                </a:solidFill>
                <a:latin typeface="Gill Sans" charset="0"/>
                <a:cs typeface="ヒラギノ角ゴ ProN W3" charset="0"/>
                <a:sym typeface="Gill Sans" charset="0"/>
              </a:defRPr>
            </a:lvl1pPr>
            <a:lvl2pPr marL="1143000" indent="-381000">
              <a:spcBef>
                <a:spcPts val="23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2pPr>
            <a:lvl3pPr marL="1587500" indent="-381000">
              <a:spcBef>
                <a:spcPts val="2300"/>
              </a:spcBef>
              <a:buClr>
                <a:srgbClr val="000000"/>
              </a:buClr>
              <a:buSzPct val="100000"/>
              <a:buFont typeface="Gill Sans" charset="0"/>
              <a:buChar char="•"/>
              <a:defRPr sz="2800">
                <a:solidFill>
                  <a:schemeClr val="tx1"/>
                </a:solidFill>
                <a:latin typeface="Gill Sans" charset="0"/>
                <a:cs typeface="ヒラギノ角ゴ ProN W3" charset="0"/>
                <a:sym typeface="Gill Sans" charset="0"/>
              </a:defRPr>
            </a:lvl3pPr>
            <a:lvl4pPr marL="2032000" indent="-381000">
              <a:spcBef>
                <a:spcPts val="2300"/>
              </a:spcBef>
              <a:buClr>
                <a:srgbClr val="000000"/>
              </a:buClr>
              <a:buSzPct val="100000"/>
              <a:buFont typeface="Gill Sans" charset="0"/>
              <a:buChar char="-"/>
              <a:defRPr sz="2800">
                <a:solidFill>
                  <a:schemeClr val="tx1"/>
                </a:solidFill>
                <a:latin typeface="Gill Sans" charset="0"/>
                <a:cs typeface="ヒラギノ角ゴ ProN W3" charset="0"/>
                <a:sym typeface="Gill Sans" charset="0"/>
              </a:defRPr>
            </a:lvl4pPr>
            <a:lvl5pPr marL="2476500" indent="-381000">
              <a:spcBef>
                <a:spcPts val="23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933700" indent="-381000" eaLnBrk="0" fontAlgn="base" hangingPunct="0">
              <a:spcBef>
                <a:spcPts val="23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3390900" indent="-381000" eaLnBrk="0" fontAlgn="base" hangingPunct="0">
              <a:spcBef>
                <a:spcPts val="23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848100" indent="-381000" eaLnBrk="0" fontAlgn="base" hangingPunct="0">
              <a:spcBef>
                <a:spcPts val="23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4305300" indent="-381000" eaLnBrk="0" fontAlgn="base" hangingPunct="0">
              <a:spcBef>
                <a:spcPts val="23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algn="r" eaLnBrk="1" hangingPunct="1">
              <a:lnSpc>
                <a:spcPts val="2100"/>
              </a:lnSpc>
              <a:spcBef>
                <a:spcPts val="600"/>
              </a:spcBef>
              <a:buSzTx/>
              <a:buFontTx/>
              <a:buNone/>
            </a:pPr>
            <a:r>
              <a:rPr lang="en-US" altLang="en-US" sz="1700">
                <a:cs typeface="Gill Sans" charset="0"/>
              </a:rPr>
              <a:t>[A Nested Model of Visualization Design and Validation. Munzner.  IEEE TVCG 15(6):921-928, 2009 (Proc. InfoVis 2009). ]</a:t>
            </a:r>
          </a:p>
        </p:txBody>
      </p:sp>
      <p:sp>
        <p:nvSpPr>
          <p:cNvPr id="24589" name="Rectangle 17">
            <a:extLst>
              <a:ext uri="{FF2B5EF4-FFF2-40B4-BE49-F238E27FC236}">
                <a16:creationId xmlns:a16="http://schemas.microsoft.com/office/drawing/2014/main" id="{051946E5-C820-4EA6-B7BB-9C51DCAE7FE9}"/>
              </a:ext>
            </a:extLst>
          </p:cNvPr>
          <p:cNvSpPr>
            <a:spLocks/>
          </p:cNvSpPr>
          <p:nvPr/>
        </p:nvSpPr>
        <p:spPr bwMode="auto">
          <a:xfrm>
            <a:off x="419100" y="1104900"/>
            <a:ext cx="15849600" cy="803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38100" tIns="38100" rIns="38100" bIns="38100"/>
          <a:lstStyle>
            <a:lvl1pPr marL="304800" indent="-304800">
              <a:spcBef>
                <a:spcPts val="2300"/>
              </a:spcBef>
              <a:buSzPct val="100000"/>
              <a:buFont typeface="Gill Sans" charset="0"/>
              <a:buChar char="•"/>
              <a:defRPr sz="3200">
                <a:solidFill>
                  <a:schemeClr val="tx1"/>
                </a:solidFill>
                <a:latin typeface="Gill Sans" charset="0"/>
                <a:cs typeface="ヒラギノ角ゴ ProN W3" charset="0"/>
                <a:sym typeface="Gill Sans" charset="0"/>
              </a:defRPr>
            </a:lvl1pPr>
            <a:lvl2pPr marL="1143000" indent="-381000">
              <a:spcBef>
                <a:spcPts val="23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2pPr>
            <a:lvl3pPr marL="1587500" indent="-381000">
              <a:spcBef>
                <a:spcPts val="2300"/>
              </a:spcBef>
              <a:buClr>
                <a:srgbClr val="000000"/>
              </a:buClr>
              <a:buSzPct val="100000"/>
              <a:buFont typeface="Gill Sans" charset="0"/>
              <a:buChar char="•"/>
              <a:defRPr sz="2800">
                <a:solidFill>
                  <a:schemeClr val="tx1"/>
                </a:solidFill>
                <a:latin typeface="Gill Sans" charset="0"/>
                <a:cs typeface="ヒラギノ角ゴ ProN W3" charset="0"/>
                <a:sym typeface="Gill Sans" charset="0"/>
              </a:defRPr>
            </a:lvl3pPr>
            <a:lvl4pPr marL="2032000" indent="-381000">
              <a:spcBef>
                <a:spcPts val="2300"/>
              </a:spcBef>
              <a:buClr>
                <a:srgbClr val="000000"/>
              </a:buClr>
              <a:buSzPct val="100000"/>
              <a:buFont typeface="Gill Sans" charset="0"/>
              <a:buChar char="-"/>
              <a:defRPr sz="2800">
                <a:solidFill>
                  <a:schemeClr val="tx1"/>
                </a:solidFill>
                <a:latin typeface="Gill Sans" charset="0"/>
                <a:cs typeface="ヒラギノ角ゴ ProN W3" charset="0"/>
                <a:sym typeface="Gill Sans" charset="0"/>
              </a:defRPr>
            </a:lvl4pPr>
            <a:lvl5pPr marL="2476500" indent="-381000">
              <a:spcBef>
                <a:spcPts val="23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933700" indent="-381000" eaLnBrk="0" fontAlgn="base" hangingPunct="0">
              <a:spcBef>
                <a:spcPts val="23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3390900" indent="-381000" eaLnBrk="0" fontAlgn="base" hangingPunct="0">
              <a:spcBef>
                <a:spcPts val="23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848100" indent="-381000" eaLnBrk="0" fontAlgn="base" hangingPunct="0">
              <a:spcBef>
                <a:spcPts val="23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4305300" indent="-381000" eaLnBrk="0" fontAlgn="base" hangingPunct="0">
              <a:spcBef>
                <a:spcPts val="23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eaLnBrk="1" hangingPunct="1">
              <a:spcBef>
                <a:spcPts val="1013"/>
              </a:spcBef>
              <a:buClr>
                <a:srgbClr val="000000"/>
              </a:buClr>
            </a:pPr>
            <a:r>
              <a:rPr lang="en-US" altLang="en-US" sz="4000">
                <a:cs typeface="Gill Sans" charset="0"/>
              </a:rPr>
              <a:t>solution: use methods from different fields at each level</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355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355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3566"/>
                                        </p:tgtEl>
                                        <p:attrNameLst>
                                          <p:attrName>style.visibility</p:attrName>
                                        </p:attrNameLst>
                                      </p:cBhvr>
                                      <p:to>
                                        <p:strVal val="visible"/>
                                      </p:to>
                                    </p:set>
                                  </p:childTnLst>
                                </p:cTn>
                              </p:par>
                            </p:childTnLst>
                          </p:cTn>
                        </p:par>
                        <p:par>
                          <p:cTn id="15" fill="hold" nodeType="afterGroup">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23567"/>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499"/>
                                          </p:stCondLst>
                                        </p:cTn>
                                        <p:tgtEl>
                                          <p:spTgt spid="23558"/>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1" presetClass="entr" presetSubtype="0" fill="hold" nodeType="clickEffect">
                                  <p:stCondLst>
                                    <p:cond delay="0"/>
                                  </p:stCondLst>
                                  <p:childTnLst>
                                    <p:set>
                                      <p:cBhvr>
                                        <p:cTn id="25" dur="1" fill="hold">
                                          <p:stCondLst>
                                            <p:cond delay="499"/>
                                          </p:stCondLst>
                                        </p:cTn>
                                        <p:tgtEl>
                                          <p:spTgt spid="23561"/>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nodeType="clickEffect">
                                  <p:stCondLst>
                                    <p:cond delay="0"/>
                                  </p:stCondLst>
                                  <p:childTnLst>
                                    <p:set>
                                      <p:cBhvr>
                                        <p:cTn id="29" dur="1" fill="hold">
                                          <p:stCondLst>
                                            <p:cond delay="499"/>
                                          </p:stCondLst>
                                        </p:cTn>
                                        <p:tgtEl>
                                          <p:spTgt spid="23562"/>
                                        </p:tgtEl>
                                        <p:attrNameLst>
                                          <p:attrName>style.visibility</p:attrName>
                                        </p:attrNameLst>
                                      </p:cBhvr>
                                      <p:to>
                                        <p:strVal val="visible"/>
                                      </p:to>
                                    </p:set>
                                  </p:childTnLst>
                                </p:cTn>
                              </p:par>
                            </p:childTnLst>
                          </p:cTn>
                        </p:par>
                        <p:par>
                          <p:cTn id="30" fill="hold" nodeType="afterGroup">
                            <p:stCondLst>
                              <p:cond delay="500"/>
                            </p:stCondLst>
                            <p:childTnLst>
                              <p:par>
                                <p:cTn id="31" presetID="1" presetClass="entr" presetSubtype="0" fill="hold" grpId="0" nodeType="afterEffect">
                                  <p:stCondLst>
                                    <p:cond delay="0"/>
                                  </p:stCondLst>
                                  <p:childTnLst>
                                    <p:set>
                                      <p:cBhvr>
                                        <p:cTn id="32" dur="1" fill="hold">
                                          <p:stCondLst>
                                            <p:cond delay="499"/>
                                          </p:stCondLst>
                                        </p:cTn>
                                        <p:tgtEl>
                                          <p:spTgt spid="235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autoUpdateAnimBg="0"/>
      <p:bldP spid="23563" grpId="0" autoUpdateAnimBg="0"/>
      <p:bldP spid="23567"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슬라이드 번호 개체 틀 3">
            <a:extLst>
              <a:ext uri="{FF2B5EF4-FFF2-40B4-BE49-F238E27FC236}">
                <a16:creationId xmlns:a16="http://schemas.microsoft.com/office/drawing/2014/main" id="{51E42ACF-680F-458C-A888-B776DFFBAC36}"/>
              </a:ext>
            </a:extLst>
          </p:cNvPr>
          <p:cNvSpPr>
            <a:spLocks noGrp="1"/>
          </p:cNvSpPr>
          <p:nvPr>
            <p:ph type="sldNum" sz="quarter" idx="10"/>
          </p:nvPr>
        </p:nvSpPr>
        <p:spPr>
          <a:noFill/>
        </p:spPr>
        <p:txBody>
          <a:bodyPr/>
          <a:lstStyle>
            <a:lvl1pPr algn="ctr">
              <a:defRPr sz="3600">
                <a:solidFill>
                  <a:schemeClr val="tx1"/>
                </a:solidFill>
                <a:latin typeface="Gill Sans" charset="0"/>
                <a:cs typeface="ヒラギノ角ゴ ProN W3" charset="0"/>
                <a:sym typeface="Gill Sans" charset="0"/>
              </a:defRPr>
            </a:lvl1pPr>
            <a:lvl2pPr marL="742950" indent="-285750" algn="ctr">
              <a:defRPr sz="3600">
                <a:solidFill>
                  <a:schemeClr val="tx1"/>
                </a:solidFill>
                <a:latin typeface="Gill Sans" charset="0"/>
                <a:cs typeface="ヒラギノ角ゴ ProN W3" charset="0"/>
                <a:sym typeface="Gill Sans" charset="0"/>
              </a:defRPr>
            </a:lvl2pPr>
            <a:lvl3pPr marL="1143000" indent="-228600" algn="ctr">
              <a:defRPr sz="3600">
                <a:solidFill>
                  <a:schemeClr val="tx1"/>
                </a:solidFill>
                <a:latin typeface="Gill Sans" charset="0"/>
                <a:cs typeface="ヒラギノ角ゴ ProN W3" charset="0"/>
                <a:sym typeface="Gill Sans" charset="0"/>
              </a:defRPr>
            </a:lvl3pPr>
            <a:lvl4pPr marL="1600200" indent="-228600" algn="ctr">
              <a:defRPr sz="3600">
                <a:solidFill>
                  <a:schemeClr val="tx1"/>
                </a:solidFill>
                <a:latin typeface="Gill Sans" charset="0"/>
                <a:cs typeface="ヒラギノ角ゴ ProN W3" charset="0"/>
                <a:sym typeface="Gill Sans" charset="0"/>
              </a:defRPr>
            </a:lvl4pPr>
            <a:lvl5pPr marL="2057400" indent="-228600" algn="ctr">
              <a:defRPr sz="3600">
                <a:solidFill>
                  <a:schemeClr val="tx1"/>
                </a:solidFill>
                <a:latin typeface="Gill Sans" charset="0"/>
                <a:cs typeface="ヒラギノ角ゴ ProN W3" charset="0"/>
                <a:sym typeface="Gill Sans" charset="0"/>
              </a:defRPr>
            </a:lvl5pPr>
            <a:lvl6pPr marL="25146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6pPr>
            <a:lvl7pPr marL="29718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7pPr>
            <a:lvl8pPr marL="34290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8pPr>
            <a:lvl9pPr marL="3886200" indent="-228600" algn="ctr" eaLnBrk="0" fontAlgn="base" hangingPunct="0">
              <a:spcBef>
                <a:spcPct val="0"/>
              </a:spcBef>
              <a:spcAft>
                <a:spcPct val="0"/>
              </a:spcAft>
              <a:defRPr sz="3600">
                <a:solidFill>
                  <a:schemeClr val="tx1"/>
                </a:solidFill>
                <a:latin typeface="Gill Sans" charset="0"/>
                <a:cs typeface="ヒラギノ角ゴ ProN W3" charset="0"/>
                <a:sym typeface="Gill Sans" charset="0"/>
              </a:defRPr>
            </a:lvl9pPr>
          </a:lstStyle>
          <a:p>
            <a:pPr algn="r"/>
            <a:fld id="{559A4954-3DAE-4C9B-AD30-6FC8D849061D}" type="slidenum">
              <a:rPr lang="en-US" altLang="en-US" sz="1400">
                <a:cs typeface="Gill Sans" charset="0"/>
              </a:rPr>
              <a:pPr algn="r"/>
              <a:t>9</a:t>
            </a:fld>
            <a:endParaRPr lang="en-US" altLang="en-US" sz="1400">
              <a:cs typeface="Gill Sans" charset="0"/>
            </a:endParaRPr>
          </a:p>
        </p:txBody>
      </p:sp>
      <p:sp>
        <p:nvSpPr>
          <p:cNvPr id="25603" name="Rectangle 1">
            <a:extLst>
              <a:ext uri="{FF2B5EF4-FFF2-40B4-BE49-F238E27FC236}">
                <a16:creationId xmlns:a16="http://schemas.microsoft.com/office/drawing/2014/main" id="{BC2120A9-5485-4B15-B905-459DEBFDA217}"/>
              </a:ext>
            </a:extLst>
          </p:cNvPr>
          <p:cNvSpPr>
            <a:spLocks noChangeArrowheads="1"/>
          </p:cNvSpPr>
          <p:nvPr>
            <p:ph type="title"/>
          </p:nvPr>
        </p:nvSpPr>
        <p:spPr/>
        <p:txBody>
          <a:bodyPr/>
          <a:lstStyle/>
          <a:p>
            <a:pPr eaLnBrk="1" hangingPunct="1"/>
            <a:r>
              <a:rPr lang="en-US" altLang="en-US"/>
              <a:t>Why analyze?</a:t>
            </a:r>
          </a:p>
        </p:txBody>
      </p:sp>
      <p:sp>
        <p:nvSpPr>
          <p:cNvPr id="25604" name="Rectangle 2">
            <a:extLst>
              <a:ext uri="{FF2B5EF4-FFF2-40B4-BE49-F238E27FC236}">
                <a16:creationId xmlns:a16="http://schemas.microsoft.com/office/drawing/2014/main" id="{09AF6E06-F614-4C17-853D-1B500B9975C3}"/>
              </a:ext>
            </a:extLst>
          </p:cNvPr>
          <p:cNvSpPr>
            <a:spLocks noChangeArrowheads="1"/>
          </p:cNvSpPr>
          <p:nvPr>
            <p:ph type="body" idx="1"/>
          </p:nvPr>
        </p:nvSpPr>
        <p:spPr>
          <a:xfrm>
            <a:off x="419100" y="1104900"/>
            <a:ext cx="7035800" cy="8039100"/>
          </a:xfrm>
        </p:spPr>
        <p:txBody>
          <a:bodyPr/>
          <a:lstStyle/>
          <a:p>
            <a:pPr eaLnBrk="1" hangingPunct="1"/>
            <a:r>
              <a:rPr lang="en-US" altLang="en-US"/>
              <a:t>imposes a structure on huge design space</a:t>
            </a:r>
          </a:p>
          <a:p>
            <a:pPr marL="742950" lvl="1" eaLnBrk="1" hangingPunct="1"/>
            <a:r>
              <a:rPr lang="en-US" altLang="en-US"/>
              <a:t>scaffold to help you think systematically about choices</a:t>
            </a:r>
          </a:p>
          <a:p>
            <a:pPr marL="742950" lvl="1" eaLnBrk="1" hangingPunct="1"/>
            <a:r>
              <a:rPr lang="en-US" altLang="en-US"/>
              <a:t>analyzing existing as stepping stone to designing new</a:t>
            </a:r>
          </a:p>
        </p:txBody>
      </p:sp>
      <p:grpSp>
        <p:nvGrpSpPr>
          <p:cNvPr id="24585" name="Group 9">
            <a:extLst>
              <a:ext uri="{FF2B5EF4-FFF2-40B4-BE49-F238E27FC236}">
                <a16:creationId xmlns:a16="http://schemas.microsoft.com/office/drawing/2014/main" id="{5BDEC9B1-59B7-4853-BA09-54D2CD5AD386}"/>
              </a:ext>
            </a:extLst>
          </p:cNvPr>
          <p:cNvGrpSpPr>
            <a:grpSpLocks/>
          </p:cNvGrpSpPr>
          <p:nvPr/>
        </p:nvGrpSpPr>
        <p:grpSpPr bwMode="auto">
          <a:xfrm>
            <a:off x="8075613" y="377825"/>
            <a:ext cx="7516812" cy="5422900"/>
            <a:chOff x="0" y="0"/>
            <a:chExt cx="4734" cy="3415"/>
          </a:xfrm>
        </p:grpSpPr>
        <p:pic>
          <p:nvPicPr>
            <p:cNvPr id="25609" name="Picture 3">
              <a:extLst>
                <a:ext uri="{FF2B5EF4-FFF2-40B4-BE49-F238E27FC236}">
                  <a16:creationId xmlns:a16="http://schemas.microsoft.com/office/drawing/2014/main" id="{465E2E63-A539-4FBD-BC3D-29A08D7BE6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 y="306"/>
              <a:ext cx="1689" cy="2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25610" name="Rectangle 4">
              <a:extLst>
                <a:ext uri="{FF2B5EF4-FFF2-40B4-BE49-F238E27FC236}">
                  <a16:creationId xmlns:a16="http://schemas.microsoft.com/office/drawing/2014/main" id="{230C6D0A-8BDB-436E-8BB0-F4ECE15831F0}"/>
                </a:ext>
              </a:extLst>
            </p:cNvPr>
            <p:cNvSpPr>
              <a:spLocks/>
            </p:cNvSpPr>
            <p:nvPr/>
          </p:nvSpPr>
          <p:spPr bwMode="auto">
            <a:xfrm>
              <a:off x="0" y="2719"/>
              <a:ext cx="2056" cy="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a:spcBef>
                  <a:spcPts val="1000"/>
                </a:spcBef>
                <a:buClr>
                  <a:srgbClr val="000000"/>
                </a:buClr>
                <a:buSzPct val="100000"/>
                <a:buFont typeface="Gill Sans" charset="0"/>
                <a:buChar char="•"/>
                <a:defRPr sz="4000">
                  <a:solidFill>
                    <a:schemeClr val="tx1"/>
                  </a:solidFill>
                  <a:latin typeface="Gill Sans" charset="0"/>
                  <a:cs typeface="ヒラギノ角ゴ ProN W3" charset="0"/>
                  <a:sym typeface="Gill Sans" charset="0"/>
                </a:defRPr>
              </a:lvl1pPr>
              <a:lvl2pPr marL="704850" indent="-285750">
                <a:spcBef>
                  <a:spcPts val="900"/>
                </a:spcBef>
                <a:buClr>
                  <a:srgbClr val="000000"/>
                </a:buClr>
                <a:buSzPct val="100000"/>
                <a:buFont typeface="Gill Sans" charset="0"/>
                <a:buChar char="–"/>
                <a:defRPr sz="3400">
                  <a:solidFill>
                    <a:schemeClr val="tx1"/>
                  </a:solidFill>
                  <a:latin typeface="Gill Sans" charset="0"/>
                  <a:cs typeface="ヒラギノ角ゴ ProN W3" charset="0"/>
                  <a:sym typeface="Gill Sans" charset="0"/>
                </a:defRPr>
              </a:lvl2pPr>
              <a:lvl3pPr marL="1104900" indent="-228600">
                <a:spcBef>
                  <a:spcPts val="8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3pPr>
              <a:lvl4pPr marL="15621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4pPr>
              <a:lvl5pPr marL="20193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4765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29337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3909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38481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eaLnBrk="1" hangingPunct="1">
                <a:spcBef>
                  <a:spcPts val="950"/>
                </a:spcBef>
                <a:buClrTx/>
                <a:buSzTx/>
                <a:buFontTx/>
                <a:buNone/>
              </a:pPr>
              <a:r>
                <a:rPr lang="en-US" altLang="en-US" sz="1400" i="1">
                  <a:cs typeface="Gill Sans" charset="0"/>
                </a:rPr>
                <a:t>[SpaceTree: Supporting Exploration in Large Node Link Tree, Design Evolution and Empirical Evaluation. Grosjean, Plaisant, and Bederson. Proc. InfoVis 2002, p 57–64.]</a:t>
              </a:r>
            </a:p>
          </p:txBody>
        </p:sp>
        <p:sp>
          <p:nvSpPr>
            <p:cNvPr id="25611" name="Rectangle 5">
              <a:extLst>
                <a:ext uri="{FF2B5EF4-FFF2-40B4-BE49-F238E27FC236}">
                  <a16:creationId xmlns:a16="http://schemas.microsoft.com/office/drawing/2014/main" id="{8EA7B52B-7D4B-454F-87B2-02C49508E54E}"/>
                </a:ext>
              </a:extLst>
            </p:cNvPr>
            <p:cNvSpPr>
              <a:spLocks/>
            </p:cNvSpPr>
            <p:nvPr/>
          </p:nvSpPr>
          <p:spPr bwMode="auto">
            <a:xfrm>
              <a:off x="147" y="24"/>
              <a:ext cx="1574" cy="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a:spcBef>
                  <a:spcPts val="1000"/>
                </a:spcBef>
                <a:buClr>
                  <a:srgbClr val="000000"/>
                </a:buClr>
                <a:buSzPct val="100000"/>
                <a:buFont typeface="Gill Sans" charset="0"/>
                <a:buChar char="•"/>
                <a:defRPr sz="4000">
                  <a:solidFill>
                    <a:schemeClr val="tx1"/>
                  </a:solidFill>
                  <a:latin typeface="Gill Sans" charset="0"/>
                  <a:cs typeface="ヒラギノ角ゴ ProN W3" charset="0"/>
                  <a:sym typeface="Gill Sans" charset="0"/>
                </a:defRPr>
              </a:lvl1pPr>
              <a:lvl2pPr marL="704850" indent="-285750">
                <a:spcBef>
                  <a:spcPts val="900"/>
                </a:spcBef>
                <a:buClr>
                  <a:srgbClr val="000000"/>
                </a:buClr>
                <a:buSzPct val="100000"/>
                <a:buFont typeface="Gill Sans" charset="0"/>
                <a:buChar char="–"/>
                <a:defRPr sz="3400">
                  <a:solidFill>
                    <a:schemeClr val="tx1"/>
                  </a:solidFill>
                  <a:latin typeface="Gill Sans" charset="0"/>
                  <a:cs typeface="ヒラギノ角ゴ ProN W3" charset="0"/>
                  <a:sym typeface="Gill Sans" charset="0"/>
                </a:defRPr>
              </a:lvl2pPr>
              <a:lvl3pPr marL="1104900" indent="-228600">
                <a:spcBef>
                  <a:spcPts val="8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3pPr>
              <a:lvl4pPr marL="15621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4pPr>
              <a:lvl5pPr marL="20193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4765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29337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3909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38481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eaLnBrk="1" hangingPunct="1">
                <a:spcBef>
                  <a:spcPct val="0"/>
                </a:spcBef>
                <a:buClrTx/>
                <a:buSzTx/>
                <a:buFontTx/>
                <a:buNone/>
              </a:pPr>
              <a:r>
                <a:rPr lang="en-US" altLang="en-US" sz="2800">
                  <a:latin typeface="Rockwell" panose="02060603020205020403" pitchFamily="18" charset="0"/>
                  <a:sym typeface="Rockwell" panose="02060603020205020403" pitchFamily="18" charset="0"/>
                </a:rPr>
                <a:t>SpaceTree</a:t>
              </a:r>
            </a:p>
          </p:txBody>
        </p:sp>
        <p:pic>
          <p:nvPicPr>
            <p:cNvPr id="25612" name="Picture 6">
              <a:extLst>
                <a:ext uri="{FF2B5EF4-FFF2-40B4-BE49-F238E27FC236}">
                  <a16:creationId xmlns:a16="http://schemas.microsoft.com/office/drawing/2014/main" id="{D31E51A6-ACA9-4181-93D1-1EEB98445D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 y="315"/>
              <a:ext cx="2300" cy="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25613" name="Rectangle 7">
              <a:extLst>
                <a:ext uri="{FF2B5EF4-FFF2-40B4-BE49-F238E27FC236}">
                  <a16:creationId xmlns:a16="http://schemas.microsoft.com/office/drawing/2014/main" id="{F0338CE0-47EF-4EDC-8200-2224626095D7}"/>
                </a:ext>
              </a:extLst>
            </p:cNvPr>
            <p:cNvSpPr>
              <a:spLocks/>
            </p:cNvSpPr>
            <p:nvPr/>
          </p:nvSpPr>
          <p:spPr bwMode="auto">
            <a:xfrm>
              <a:off x="2326" y="2751"/>
              <a:ext cx="2408" cy="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a:spcBef>
                  <a:spcPts val="1000"/>
                </a:spcBef>
                <a:buClr>
                  <a:srgbClr val="000000"/>
                </a:buClr>
                <a:buSzPct val="100000"/>
                <a:buFont typeface="Gill Sans" charset="0"/>
                <a:buChar char="•"/>
                <a:defRPr sz="4000">
                  <a:solidFill>
                    <a:schemeClr val="tx1"/>
                  </a:solidFill>
                  <a:latin typeface="Gill Sans" charset="0"/>
                  <a:cs typeface="ヒラギノ角ゴ ProN W3" charset="0"/>
                  <a:sym typeface="Gill Sans" charset="0"/>
                </a:defRPr>
              </a:lvl1pPr>
              <a:lvl2pPr marL="704850" indent="-285750">
                <a:spcBef>
                  <a:spcPts val="900"/>
                </a:spcBef>
                <a:buClr>
                  <a:srgbClr val="000000"/>
                </a:buClr>
                <a:buSzPct val="100000"/>
                <a:buFont typeface="Gill Sans" charset="0"/>
                <a:buChar char="–"/>
                <a:defRPr sz="3400">
                  <a:solidFill>
                    <a:schemeClr val="tx1"/>
                  </a:solidFill>
                  <a:latin typeface="Gill Sans" charset="0"/>
                  <a:cs typeface="ヒラギノ角ゴ ProN W3" charset="0"/>
                  <a:sym typeface="Gill Sans" charset="0"/>
                </a:defRPr>
              </a:lvl2pPr>
              <a:lvl3pPr marL="1104900" indent="-228600">
                <a:spcBef>
                  <a:spcPts val="8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3pPr>
              <a:lvl4pPr marL="15621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4pPr>
              <a:lvl5pPr marL="20193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4765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29337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3909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38481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eaLnBrk="1" hangingPunct="1">
                <a:spcBef>
                  <a:spcPts val="950"/>
                </a:spcBef>
                <a:buClrTx/>
                <a:buSzTx/>
                <a:buFontTx/>
                <a:buNone/>
              </a:pPr>
              <a:r>
                <a:rPr lang="en-US" altLang="en-US" sz="1400" i="1">
                  <a:cs typeface="Gill Sans" charset="0"/>
                </a:rPr>
                <a:t>[TreeJuxtaposer: Scalable Tree Comparison Using Focus+Context With Guaranteed Visibility. ACM Trans. on Graphics (Proc. SIGGRAPH) 22:453– 462, 2003.]</a:t>
              </a:r>
            </a:p>
          </p:txBody>
        </p:sp>
        <p:sp>
          <p:nvSpPr>
            <p:cNvPr id="25614" name="Rectangle 8">
              <a:extLst>
                <a:ext uri="{FF2B5EF4-FFF2-40B4-BE49-F238E27FC236}">
                  <a16:creationId xmlns:a16="http://schemas.microsoft.com/office/drawing/2014/main" id="{8162FBEF-BA96-4022-A669-9DFEC54F56E1}"/>
                </a:ext>
              </a:extLst>
            </p:cNvPr>
            <p:cNvSpPr>
              <a:spLocks/>
            </p:cNvSpPr>
            <p:nvPr/>
          </p:nvSpPr>
          <p:spPr bwMode="auto">
            <a:xfrm>
              <a:off x="2293" y="0"/>
              <a:ext cx="2151"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lIns="0" tIns="0" rIns="0" bIns="0"/>
            <a:lstStyle>
              <a:lvl1pPr>
                <a:spcBef>
                  <a:spcPts val="1000"/>
                </a:spcBef>
                <a:buClr>
                  <a:srgbClr val="000000"/>
                </a:buClr>
                <a:buSzPct val="100000"/>
                <a:buFont typeface="Gill Sans" charset="0"/>
                <a:buChar char="•"/>
                <a:defRPr sz="4000">
                  <a:solidFill>
                    <a:schemeClr val="tx1"/>
                  </a:solidFill>
                  <a:latin typeface="Gill Sans" charset="0"/>
                  <a:cs typeface="ヒラギノ角ゴ ProN W3" charset="0"/>
                  <a:sym typeface="Gill Sans" charset="0"/>
                </a:defRPr>
              </a:lvl1pPr>
              <a:lvl2pPr marL="704850" indent="-285750">
                <a:spcBef>
                  <a:spcPts val="900"/>
                </a:spcBef>
                <a:buClr>
                  <a:srgbClr val="000000"/>
                </a:buClr>
                <a:buSzPct val="100000"/>
                <a:buFont typeface="Gill Sans" charset="0"/>
                <a:buChar char="–"/>
                <a:defRPr sz="3400">
                  <a:solidFill>
                    <a:schemeClr val="tx1"/>
                  </a:solidFill>
                  <a:latin typeface="Gill Sans" charset="0"/>
                  <a:cs typeface="ヒラギノ角ゴ ProN W3" charset="0"/>
                  <a:sym typeface="Gill Sans" charset="0"/>
                </a:defRPr>
              </a:lvl2pPr>
              <a:lvl3pPr marL="1104900" indent="-228600">
                <a:spcBef>
                  <a:spcPts val="800"/>
                </a:spcBef>
                <a:buClr>
                  <a:srgbClr val="000000"/>
                </a:buClr>
                <a:buSzPct val="100000"/>
                <a:buFont typeface="Gill Sans" charset="0"/>
                <a:buChar char="•"/>
                <a:defRPr sz="3000">
                  <a:solidFill>
                    <a:schemeClr val="tx1"/>
                  </a:solidFill>
                  <a:latin typeface="Gill Sans" charset="0"/>
                  <a:cs typeface="ヒラギノ角ゴ ProN W3" charset="0"/>
                  <a:sym typeface="Gill Sans" charset="0"/>
                </a:defRPr>
              </a:lvl3pPr>
              <a:lvl4pPr marL="15621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4pPr>
              <a:lvl5pPr marL="2019300" indent="-228600">
                <a:spcBef>
                  <a:spcPts val="600"/>
                </a:spcBef>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5pPr>
              <a:lvl6pPr marL="24765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6pPr>
              <a:lvl7pPr marL="29337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7pPr>
              <a:lvl8pPr marL="33909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8pPr>
              <a:lvl9pPr marL="3848100" indent="-228600" eaLnBrk="0" fontAlgn="base" hangingPunct="0">
                <a:spcBef>
                  <a:spcPts val="600"/>
                </a:spcBef>
                <a:spcAft>
                  <a:spcPct val="0"/>
                </a:spcAft>
                <a:buClr>
                  <a:srgbClr val="000000"/>
                </a:buClr>
                <a:buSzPct val="100000"/>
                <a:buFont typeface="Gill Sans" charset="0"/>
                <a:buChar char="»"/>
                <a:defRPr sz="2600">
                  <a:solidFill>
                    <a:schemeClr val="tx1"/>
                  </a:solidFill>
                  <a:latin typeface="Gill Sans" charset="0"/>
                  <a:cs typeface="ヒラギノ角ゴ ProN W3" charset="0"/>
                  <a:sym typeface="Gill Sans" charset="0"/>
                </a:defRPr>
              </a:lvl9pPr>
            </a:lstStyle>
            <a:p>
              <a:pPr eaLnBrk="1" hangingPunct="1">
                <a:spcBef>
                  <a:spcPct val="0"/>
                </a:spcBef>
                <a:buClrTx/>
                <a:buSzTx/>
                <a:buFontTx/>
                <a:buNone/>
              </a:pPr>
              <a:r>
                <a:rPr lang="en-US" altLang="en-US" sz="2800">
                  <a:latin typeface="Rockwell" panose="02060603020205020403" pitchFamily="18" charset="0"/>
                  <a:sym typeface="Rockwell" panose="02060603020205020403" pitchFamily="18" charset="0"/>
                </a:rPr>
                <a:t>TreeJuxtaposer</a:t>
              </a:r>
            </a:p>
          </p:txBody>
        </p:sp>
      </p:grpSp>
      <p:grpSp>
        <p:nvGrpSpPr>
          <p:cNvPr id="24588" name="Group 12">
            <a:extLst>
              <a:ext uri="{FF2B5EF4-FFF2-40B4-BE49-F238E27FC236}">
                <a16:creationId xmlns:a16="http://schemas.microsoft.com/office/drawing/2014/main" id="{BD8B1534-AFA0-454B-9893-6B8002C7E31B}"/>
              </a:ext>
            </a:extLst>
          </p:cNvPr>
          <p:cNvGrpSpPr>
            <a:grpSpLocks/>
          </p:cNvGrpSpPr>
          <p:nvPr/>
        </p:nvGrpSpPr>
        <p:grpSpPr bwMode="auto">
          <a:xfrm>
            <a:off x="546100" y="5319713"/>
            <a:ext cx="15446375" cy="3735387"/>
            <a:chOff x="0" y="0"/>
            <a:chExt cx="9730" cy="2352"/>
          </a:xfrm>
        </p:grpSpPr>
        <p:pic>
          <p:nvPicPr>
            <p:cNvPr id="25607" name="Picture 10">
              <a:extLst>
                <a:ext uri="{FF2B5EF4-FFF2-40B4-BE49-F238E27FC236}">
                  <a16:creationId xmlns:a16="http://schemas.microsoft.com/office/drawing/2014/main" id="{7477C422-831F-4FD6-BAD6-77DBC0F68D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7" y="574"/>
              <a:ext cx="1273" cy="1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25608" name="Picture 11">
              <a:extLst>
                <a:ext uri="{FF2B5EF4-FFF2-40B4-BE49-F238E27FC236}">
                  <a16:creationId xmlns:a16="http://schemas.microsoft.com/office/drawing/2014/main" id="{57B51991-3A28-4B00-8F64-44FC4C5EB5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8191" cy="2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458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45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10.xml.rels><?xml version="1.0" encoding="UTF-8" standalone="yes"?>
<Relationships xmlns="http://schemas.openxmlformats.org/package/2006/relationships"><Relationship Id="rId1" Type="http://schemas.openxmlformats.org/officeDocument/2006/relationships/image" Target="../media/image1.jpeg"/></Relationships>
</file>

<file path=ppt/theme/_rels/theme11.xml.rels><?xml version="1.0" encoding="UTF-8" standalone="yes"?>
<Relationships xmlns="http://schemas.openxmlformats.org/package/2006/relationships"><Relationship Id="rId1" Type="http://schemas.openxmlformats.org/officeDocument/2006/relationships/image" Target="../media/image1.jpeg"/></Relationships>
</file>

<file path=ppt/theme/_rels/theme12.xml.rels><?xml version="1.0" encoding="UTF-8" standalone="yes"?>
<Relationships xmlns="http://schemas.openxmlformats.org/package/2006/relationships"><Relationship Id="rId1" Type="http://schemas.openxmlformats.org/officeDocument/2006/relationships/image" Target="../media/image1.jpeg"/></Relationships>
</file>

<file path=ppt/theme/_rels/theme13.xml.rels><?xml version="1.0" encoding="UTF-8" standalone="yes"?>
<Relationships xmlns="http://schemas.openxmlformats.org/package/2006/relationships"><Relationship Id="rId1" Type="http://schemas.openxmlformats.org/officeDocument/2006/relationships/image" Target="../media/image1.jpeg"/></Relationships>
</file>

<file path=ppt/theme/_rels/theme14.xml.rels><?xml version="1.0" encoding="UTF-8" standalone="yes"?>
<Relationships xmlns="http://schemas.openxmlformats.org/package/2006/relationships"><Relationship Id="rId1" Type="http://schemas.openxmlformats.org/officeDocument/2006/relationships/image" Target="../media/image1.jpeg"/></Relationships>
</file>

<file path=ppt/theme/_rels/theme15.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1.jpeg"/></Relationships>
</file>

<file path=ppt/theme/_rels/theme7.xml.rels><?xml version="1.0" encoding="UTF-8" standalone="yes"?>
<Relationships xmlns="http://schemas.openxmlformats.org/package/2006/relationships"><Relationship Id="rId1" Type="http://schemas.openxmlformats.org/officeDocument/2006/relationships/image" Target="../media/image1.jpeg"/></Relationships>
</file>

<file path=ppt/theme/_rels/theme8.xml.rels><?xml version="1.0" encoding="UTF-8" standalone="yes"?>
<Relationships xmlns="http://schemas.openxmlformats.org/package/2006/relationships"><Relationship Id="rId1" Type="http://schemas.openxmlformats.org/officeDocument/2006/relationships/image" Target="../media/image1.jpeg"/></Relationships>
</file>

<file path=ppt/theme/_rels/theme9.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irst Slide">
  <a:themeElements>
    <a:clrScheme name="">
      <a:dk1>
        <a:srgbClr val="000000"/>
      </a:dk1>
      <a:lt1>
        <a:srgbClr val="FEFEFE"/>
      </a:lt1>
      <a:dk2>
        <a:srgbClr val="000000"/>
      </a:dk2>
      <a:lt2>
        <a:srgbClr val="808080"/>
      </a:lt2>
      <a:accent1>
        <a:srgbClr val="BBE0E3"/>
      </a:accent1>
      <a:accent2>
        <a:srgbClr val="333399"/>
      </a:accent2>
      <a:accent3>
        <a:srgbClr val="FEFEFE"/>
      </a:accent3>
      <a:accent4>
        <a:srgbClr val="000000"/>
      </a:accent4>
      <a:accent5>
        <a:srgbClr val="DAEDEF"/>
      </a:accent5>
      <a:accent6>
        <a:srgbClr val="2D2D8A"/>
      </a:accent6>
      <a:hlink>
        <a:srgbClr val="009999"/>
      </a:hlink>
      <a:folHlink>
        <a:srgbClr val="99CC00"/>
      </a:folHlink>
    </a:clrScheme>
    <a:fontScheme name="First Slide">
      <a:majorFont>
        <a:latin typeface="Rockwell"/>
        <a:ea typeface="ヒラギノ明朝 ProN W3"/>
        <a:cs typeface="ヒラギノ明朝 ProN W3"/>
      </a:majorFont>
      <a:minorFont>
        <a:latin typeface="Gill Sans"/>
        <a:ea typeface="ヒラギノ角ゴ ProN W6"/>
        <a:cs typeface="ヒラギノ角ゴ ProN W6"/>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36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36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First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Title Middle">
  <a:themeElements>
    <a:clrScheme name="">
      <a:dk1>
        <a:srgbClr val="000000"/>
      </a:dk1>
      <a:lt1>
        <a:srgbClr val="FEFEFE"/>
      </a:lt1>
      <a:dk2>
        <a:srgbClr val="000000"/>
      </a:dk2>
      <a:lt2>
        <a:srgbClr val="808080"/>
      </a:lt2>
      <a:accent1>
        <a:srgbClr val="BBE0E3"/>
      </a:accent1>
      <a:accent2>
        <a:srgbClr val="333399"/>
      </a:accent2>
      <a:accent3>
        <a:srgbClr val="FEFEFE"/>
      </a:accent3>
      <a:accent4>
        <a:srgbClr val="000000"/>
      </a:accent4>
      <a:accent5>
        <a:srgbClr val="DAEDEF"/>
      </a:accent5>
      <a:accent6>
        <a:srgbClr val="2D2D8A"/>
      </a:accent6>
      <a:hlink>
        <a:srgbClr val="009999"/>
      </a:hlink>
      <a:folHlink>
        <a:srgbClr val="99CC00"/>
      </a:folHlink>
    </a:clrScheme>
    <a:fontScheme name="Title Middle">
      <a:majorFont>
        <a:latin typeface="Rockwell"/>
        <a:ea typeface="ヒラギノ明朝 ProN W3"/>
        <a:cs typeface="ヒラギノ明朝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36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36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Midd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First Slide">
  <a:themeElements>
    <a:clrScheme name="First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First Slide">
      <a:majorFont>
        <a:latin typeface="Rockwell"/>
        <a:ea typeface="ヒラギノ明朝 ProN W3"/>
        <a:cs typeface="ヒラギノ明朝 ProN W3"/>
      </a:majorFont>
      <a:minorFont>
        <a:latin typeface="Gill Sans"/>
        <a:ea typeface="ヒラギノ角ゴ ProN W6"/>
        <a:cs typeface="ヒラギノ角ゴ ProN W6"/>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36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36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First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Tit+Sub+Bullets+Pix">
  <a:themeElements>
    <a:clrScheme name="">
      <a:dk1>
        <a:srgbClr val="000000"/>
      </a:dk1>
      <a:lt1>
        <a:srgbClr val="FEFEFE"/>
      </a:lt1>
      <a:dk2>
        <a:srgbClr val="000000"/>
      </a:dk2>
      <a:lt2>
        <a:srgbClr val="808080"/>
      </a:lt2>
      <a:accent1>
        <a:srgbClr val="BBE0E3"/>
      </a:accent1>
      <a:accent2>
        <a:srgbClr val="333399"/>
      </a:accent2>
      <a:accent3>
        <a:srgbClr val="FEFEFE"/>
      </a:accent3>
      <a:accent4>
        <a:srgbClr val="000000"/>
      </a:accent4>
      <a:accent5>
        <a:srgbClr val="DAEDEF"/>
      </a:accent5>
      <a:accent6>
        <a:srgbClr val="2D2D8A"/>
      </a:accent6>
      <a:hlink>
        <a:srgbClr val="009999"/>
      </a:hlink>
      <a:folHlink>
        <a:srgbClr val="99CC00"/>
      </a:folHlink>
    </a:clrScheme>
    <a:fontScheme name="Tit+Sub+Bullets+Pix">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36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36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Sub+Bullets+Pix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Empty">
  <a:themeElements>
    <a:clrScheme name="Empt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ty">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36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36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t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Default - Title and Content">
  <a:themeElements>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and Content">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36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36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Title+SubBold+Bullets">
  <a:themeElements>
    <a:clrScheme name="">
      <a:dk1>
        <a:srgbClr val="000000"/>
      </a:dk1>
      <a:lt1>
        <a:srgbClr val="FEFEFE"/>
      </a:lt1>
      <a:dk2>
        <a:srgbClr val="000000"/>
      </a:dk2>
      <a:lt2>
        <a:srgbClr val="808080"/>
      </a:lt2>
      <a:accent1>
        <a:srgbClr val="BBE0E3"/>
      </a:accent1>
      <a:accent2>
        <a:srgbClr val="333399"/>
      </a:accent2>
      <a:accent3>
        <a:srgbClr val="FEFEFE"/>
      </a:accent3>
      <a:accent4>
        <a:srgbClr val="000000"/>
      </a:accent4>
      <a:accent5>
        <a:srgbClr val="DAEDEF"/>
      </a:accent5>
      <a:accent6>
        <a:srgbClr val="2D2D8A"/>
      </a:accent6>
      <a:hlink>
        <a:srgbClr val="009999"/>
      </a:hlink>
      <a:folHlink>
        <a:srgbClr val="99CC00"/>
      </a:folHlink>
    </a:clrScheme>
    <a:fontScheme name="Title+SubBold+Bullets">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36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36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SubBold+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 Bullets">
  <a:themeElements>
    <a:clrScheme name="">
      <a:dk1>
        <a:srgbClr val="000000"/>
      </a:dk1>
      <a:lt1>
        <a:srgbClr val="FEFEFE"/>
      </a:lt1>
      <a:dk2>
        <a:srgbClr val="000000"/>
      </a:dk2>
      <a:lt2>
        <a:srgbClr val="000000"/>
      </a:lt2>
      <a:accent1>
        <a:srgbClr val="FFFFFF"/>
      </a:accent1>
      <a:accent2>
        <a:srgbClr val="333399"/>
      </a:accent2>
      <a:accent3>
        <a:srgbClr val="FEFEFE"/>
      </a:accent3>
      <a:accent4>
        <a:srgbClr val="000000"/>
      </a:accent4>
      <a:accent5>
        <a:srgbClr val="FFFFFF"/>
      </a:accent5>
      <a:accent6>
        <a:srgbClr val="2D2D8A"/>
      </a:accent6>
      <a:hlink>
        <a:srgbClr val="009999"/>
      </a:hlink>
      <a:folHlink>
        <a:srgbClr val="99CC00"/>
      </a:folHlink>
    </a:clrScheme>
    <a:fontScheme name="Title + Bullets">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36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36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itle + Bullets">
  <a:themeElements>
    <a:clrScheme name="">
      <a:dk1>
        <a:srgbClr val="000000"/>
      </a:dk1>
      <a:lt1>
        <a:srgbClr val="FFFFFF"/>
      </a:lt1>
      <a:dk2>
        <a:srgbClr val="000000"/>
      </a:dk2>
      <a:lt2>
        <a:srgbClr val="808080"/>
      </a:lt2>
      <a:accent1>
        <a:srgbClr val="FAC490"/>
      </a:accent1>
      <a:accent2>
        <a:srgbClr val="333399"/>
      </a:accent2>
      <a:accent3>
        <a:srgbClr val="FFFFFF"/>
      </a:accent3>
      <a:accent4>
        <a:srgbClr val="000000"/>
      </a:accent4>
      <a:accent5>
        <a:srgbClr val="FCDEC6"/>
      </a:accent5>
      <a:accent6>
        <a:srgbClr val="2D2D8A"/>
      </a:accent6>
      <a:hlink>
        <a:srgbClr val="009999"/>
      </a:hlink>
      <a:folHlink>
        <a:srgbClr val="99CC00"/>
      </a:folHlink>
    </a:clrScheme>
    <a:fontScheme name="Title + Bullets">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36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36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itle &amp; Bullets">
  <a:themeElements>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amp; Bullets">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36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36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Empty">
  <a:themeElements>
    <a:clrScheme name="">
      <a:dk1>
        <a:srgbClr val="000000"/>
      </a:dk1>
      <a:lt1>
        <a:srgbClr val="FEFEFE"/>
      </a:lt1>
      <a:dk2>
        <a:srgbClr val="000000"/>
      </a:dk2>
      <a:lt2>
        <a:srgbClr val="808080"/>
      </a:lt2>
      <a:accent1>
        <a:srgbClr val="BBE0E3"/>
      </a:accent1>
      <a:accent2>
        <a:srgbClr val="333399"/>
      </a:accent2>
      <a:accent3>
        <a:srgbClr val="FEFEFE"/>
      </a:accent3>
      <a:accent4>
        <a:srgbClr val="000000"/>
      </a:accent4>
      <a:accent5>
        <a:srgbClr val="DAEDEF"/>
      </a:accent5>
      <a:accent6>
        <a:srgbClr val="2D2D8A"/>
      </a:accent6>
      <a:hlink>
        <a:srgbClr val="009999"/>
      </a:hlink>
      <a:folHlink>
        <a:srgbClr val="99CC00"/>
      </a:folHlink>
    </a:clrScheme>
    <a:fontScheme name="Empty">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36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36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t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wo-Column Bullets">
  <a:themeElements>
    <a:clrScheme name="">
      <a:dk1>
        <a:srgbClr val="000000"/>
      </a:dk1>
      <a:lt1>
        <a:srgbClr val="FEFEFE"/>
      </a:lt1>
      <a:dk2>
        <a:srgbClr val="000000"/>
      </a:dk2>
      <a:lt2>
        <a:srgbClr val="808080"/>
      </a:lt2>
      <a:accent1>
        <a:srgbClr val="FFFFFF"/>
      </a:accent1>
      <a:accent2>
        <a:srgbClr val="333399"/>
      </a:accent2>
      <a:accent3>
        <a:srgbClr val="FEFEFE"/>
      </a:accent3>
      <a:accent4>
        <a:srgbClr val="000000"/>
      </a:accent4>
      <a:accent5>
        <a:srgbClr val="FFFFFF"/>
      </a:accent5>
      <a:accent6>
        <a:srgbClr val="2D2D8A"/>
      </a:accent6>
      <a:hlink>
        <a:srgbClr val="009999"/>
      </a:hlink>
      <a:folHlink>
        <a:srgbClr val="99CC00"/>
      </a:folHlink>
    </a:clrScheme>
    <a:fontScheme name="Two-Column Bullets">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36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36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wo-Column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itle Only">
  <a:themeElements>
    <a:clrScheme name="">
      <a:dk1>
        <a:srgbClr val="000000"/>
      </a:dk1>
      <a:lt1>
        <a:srgbClr val="FEFEFE"/>
      </a:lt1>
      <a:dk2>
        <a:srgbClr val="000000"/>
      </a:dk2>
      <a:lt2>
        <a:srgbClr val="808080"/>
      </a:lt2>
      <a:accent1>
        <a:srgbClr val="FFFFFF"/>
      </a:accent1>
      <a:accent2>
        <a:srgbClr val="333399"/>
      </a:accent2>
      <a:accent3>
        <a:srgbClr val="FEFEFE"/>
      </a:accent3>
      <a:accent4>
        <a:srgbClr val="000000"/>
      </a:accent4>
      <a:accent5>
        <a:srgbClr val="FFFFFF"/>
      </a:accent5>
      <a:accent6>
        <a:srgbClr val="2D2D8A"/>
      </a:accent6>
      <a:hlink>
        <a:srgbClr val="009999"/>
      </a:hlink>
      <a:folHlink>
        <a:srgbClr val="99CC00"/>
      </a:folHlink>
    </a:clrScheme>
    <a:fontScheme name="Title Only">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36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36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Onl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Title Only">
  <a:themeElements>
    <a:clrScheme name="Title Onl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itle Only">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36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36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Onl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Two-Column Bullets">
  <a:themeElements>
    <a:clrScheme name="Two-Column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Two-Column Bullets">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36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3600" b="0" i="0" u="none" strike="noStrike" cap="none" normalizeH="0" baseline="0" smtClean="0">
            <a:ln>
              <a:noFill/>
            </a:ln>
            <a:solidFill>
              <a:schemeClr val="tx1"/>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wo-Column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TotalTime>
  <Pages>0</Pages>
  <Words>2005</Words>
  <Characters>0</Characters>
  <Application>Microsoft Office PowerPoint</Application>
  <PresentationFormat>사용자 지정</PresentationFormat>
  <Lines>0</Lines>
  <Paragraphs>365</Paragraphs>
  <Slides>46</Slides>
  <Notes>3</Notes>
  <HiddenSlides>0</HiddenSlides>
  <MMClips>0</MMClips>
  <ScaleCrop>false</ScaleCrop>
  <HeadingPairs>
    <vt:vector size="6" baseType="variant">
      <vt:variant>
        <vt:lpstr>사용한 글꼴</vt:lpstr>
      </vt:variant>
      <vt:variant>
        <vt:i4>12</vt:i4>
      </vt:variant>
      <vt:variant>
        <vt:lpstr>테마</vt:lpstr>
      </vt:variant>
      <vt:variant>
        <vt:i4>15</vt:i4>
      </vt:variant>
      <vt:variant>
        <vt:lpstr>슬라이드 제목</vt:lpstr>
      </vt:variant>
      <vt:variant>
        <vt:i4>46</vt:i4>
      </vt:variant>
    </vt:vector>
  </HeadingPairs>
  <TitlesOfParts>
    <vt:vector size="73" baseType="lpstr">
      <vt:lpstr>Gill Sans</vt:lpstr>
      <vt:lpstr>ヒラギノ角ゴ ProN W3</vt:lpstr>
      <vt:lpstr>Arial</vt:lpstr>
      <vt:lpstr>Rockwell</vt:lpstr>
      <vt:lpstr>ヒラギノ明朝 ProN W3</vt:lpstr>
      <vt:lpstr>ヒラギノ角ゴ ProN W6</vt:lpstr>
      <vt:lpstr>Gill Sans Light</vt:lpstr>
      <vt:lpstr>Arial Bold</vt:lpstr>
      <vt:lpstr>Arial Italic</vt:lpstr>
      <vt:lpstr>ヒラギノ明朝 ProN W6</vt:lpstr>
      <vt:lpstr>Helvetica</vt:lpstr>
      <vt:lpstr>Times</vt:lpstr>
      <vt:lpstr>First Slide</vt:lpstr>
      <vt:lpstr>Title + Bullets</vt:lpstr>
      <vt:lpstr>Title + Bullets</vt:lpstr>
      <vt:lpstr>Title &amp; Bullets</vt:lpstr>
      <vt:lpstr>Empty</vt:lpstr>
      <vt:lpstr>Two-Column Bullets</vt:lpstr>
      <vt:lpstr>Title Only</vt:lpstr>
      <vt:lpstr>Title Only</vt:lpstr>
      <vt:lpstr>Two-Column Bullets</vt:lpstr>
      <vt:lpstr>Title Middle</vt:lpstr>
      <vt:lpstr>First Slide</vt:lpstr>
      <vt:lpstr>Tit+Sub+Bullets+Pix</vt:lpstr>
      <vt:lpstr>Empty</vt:lpstr>
      <vt:lpstr>Default - Title and Content</vt:lpstr>
      <vt:lpstr>Title+SubBold+Bullets</vt:lpstr>
      <vt:lpstr>Data Visualization</vt:lpstr>
      <vt:lpstr>Defining visualization (vis)</vt:lpstr>
      <vt:lpstr>Why have a human in the loop?</vt:lpstr>
      <vt:lpstr>Why use an external representation?</vt:lpstr>
      <vt:lpstr>Why represent all the data?</vt:lpstr>
      <vt:lpstr>Analysis framework: Four levels, three questions</vt:lpstr>
      <vt:lpstr>Why is validation difficult?</vt:lpstr>
      <vt:lpstr>PowerPoint 프레젠테이션</vt:lpstr>
      <vt:lpstr>Why analyze?</vt:lpstr>
      <vt:lpstr>PowerPoint 프레젠테이션</vt:lpstr>
      <vt:lpstr>Types: Datasets and data</vt:lpstr>
      <vt:lpstr>PowerPoint 프레젠테이션</vt:lpstr>
      <vt:lpstr>Actions 1: Analyze</vt:lpstr>
      <vt:lpstr>Derive</vt:lpstr>
      <vt:lpstr>Analysis example: Derive one attribute</vt:lpstr>
      <vt:lpstr>Actions II: Search</vt:lpstr>
      <vt:lpstr>Actions III: Query</vt:lpstr>
      <vt:lpstr>Targets </vt:lpstr>
      <vt:lpstr>PowerPoint 프레젠테이션</vt:lpstr>
      <vt:lpstr>How to encode:  Arrange space, map channels</vt:lpstr>
      <vt:lpstr>Encoding visually</vt:lpstr>
      <vt:lpstr>Definitions: Marks and channels</vt:lpstr>
      <vt:lpstr>Encoding visually with marks and channels</vt:lpstr>
      <vt:lpstr>Channels: Expressiveness types and effectiveness rankings</vt:lpstr>
      <vt:lpstr>Channels: Matching Types</vt:lpstr>
      <vt:lpstr>Channels: Rankings</vt:lpstr>
      <vt:lpstr>PowerPoint 프레젠테이션</vt:lpstr>
      <vt:lpstr>How to handle complexity: 3 more strategies</vt:lpstr>
      <vt:lpstr>How to handle complexity: 3 more strategies</vt:lpstr>
      <vt:lpstr>Idiom: Animated transitions</vt:lpstr>
      <vt:lpstr>How to handle complexity: 3 more strategies</vt:lpstr>
      <vt:lpstr>Facet</vt:lpstr>
      <vt:lpstr>Idiom: Linked highlighting</vt:lpstr>
      <vt:lpstr>Idiom: bird’s-eye maps</vt:lpstr>
      <vt:lpstr>Idiom: Small multiples</vt:lpstr>
      <vt:lpstr>Coordinate views: Design choice interaction</vt:lpstr>
      <vt:lpstr>Partition into views</vt:lpstr>
      <vt:lpstr>Partitioning: List alignment</vt:lpstr>
      <vt:lpstr>Partitioning: Recursive subdivision</vt:lpstr>
      <vt:lpstr>Partitioning: Recursive subdivision</vt:lpstr>
      <vt:lpstr>Partitioning: Recursive subdivision</vt:lpstr>
      <vt:lpstr>How to handle complexity: 3 more strategies</vt:lpstr>
      <vt:lpstr>Reduce items and attributes</vt:lpstr>
      <vt:lpstr>Idiom: boxplot</vt:lpstr>
      <vt:lpstr>Idiom: Dimensionality reduction for documents</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Visualization Analysis &amp; Design</dc:title>
  <dc:subject/>
  <dc:creator>Byunggeor Moon</dc:creator>
  <cp:keywords/>
  <dc:description/>
  <cp:lastModifiedBy>문병걸</cp:lastModifiedBy>
  <cp:revision>3</cp:revision>
  <dcterms:modified xsi:type="dcterms:W3CDTF">2021-12-01T03:27:27Z</dcterms:modified>
</cp:coreProperties>
</file>